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5" r:id="rId6"/>
    <p:sldMasterId id="2147483693" r:id="rId7"/>
  </p:sldMasterIdLst>
  <p:notesMasterIdLst>
    <p:notesMasterId r:id="rId49"/>
  </p:notesMasterIdLst>
  <p:sldIdLst>
    <p:sldId id="257" r:id="rId8"/>
    <p:sldId id="418" r:id="rId9"/>
    <p:sldId id="420" r:id="rId10"/>
    <p:sldId id="424" r:id="rId11"/>
    <p:sldId id="355" r:id="rId12"/>
    <p:sldId id="421" r:id="rId13"/>
    <p:sldId id="373" r:id="rId14"/>
    <p:sldId id="372" r:id="rId15"/>
    <p:sldId id="423" r:id="rId16"/>
    <p:sldId id="425" r:id="rId17"/>
    <p:sldId id="426" r:id="rId18"/>
    <p:sldId id="427" r:id="rId19"/>
    <p:sldId id="428" r:id="rId20"/>
    <p:sldId id="429" r:id="rId21"/>
    <p:sldId id="430" r:id="rId22"/>
    <p:sldId id="371" r:id="rId23"/>
    <p:sldId id="431" r:id="rId24"/>
    <p:sldId id="415" r:id="rId25"/>
    <p:sldId id="432" r:id="rId26"/>
    <p:sldId id="433" r:id="rId27"/>
    <p:sldId id="434" r:id="rId28"/>
    <p:sldId id="435" r:id="rId29"/>
    <p:sldId id="437" r:id="rId30"/>
    <p:sldId id="436" r:id="rId31"/>
    <p:sldId id="454" r:id="rId32"/>
    <p:sldId id="453" r:id="rId33"/>
    <p:sldId id="449" r:id="rId34"/>
    <p:sldId id="450" r:id="rId35"/>
    <p:sldId id="439" r:id="rId36"/>
    <p:sldId id="455" r:id="rId37"/>
    <p:sldId id="445" r:id="rId38"/>
    <p:sldId id="448" r:id="rId39"/>
    <p:sldId id="451" r:id="rId40"/>
    <p:sldId id="443" r:id="rId41"/>
    <p:sldId id="452" r:id="rId42"/>
    <p:sldId id="381" r:id="rId43"/>
    <p:sldId id="441" r:id="rId44"/>
    <p:sldId id="422" r:id="rId45"/>
    <p:sldId id="411" r:id="rId46"/>
    <p:sldId id="447" r:id="rId47"/>
    <p:sldId id="41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autoAdjust="0"/>
    <p:restoredTop sz="95441" autoAdjust="0"/>
  </p:normalViewPr>
  <p:slideViewPr>
    <p:cSldViewPr snapToGrid="0" snapToObjects="1" showGuides="1">
      <p:cViewPr varScale="1">
        <p:scale>
          <a:sx n="109" d="100"/>
          <a:sy n="109" d="100"/>
        </p:scale>
        <p:origin x="19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58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8CDB2-F847-A142-AE61-D2217DC3BFFB}" type="datetimeFigureOut">
              <a:rPr lang="en-US" smtClean="0"/>
              <a:t>2/12/2020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BEE0A-14D5-C444-B8A4-B0F7FFDB5886}" type="slidenum">
              <a:rPr lang="en-US" smtClean="0"/>
              <a:t>‹#›</a:t>
            </a:fld>
            <a:endParaRPr lang="en-US"/>
          </a:p>
        </p:txBody>
      </p:sp>
    </p:spTree>
    <p:extLst>
      <p:ext uri="{BB962C8B-B14F-4D97-AF65-F5344CB8AC3E}">
        <p14:creationId xmlns:p14="http://schemas.microsoft.com/office/powerpoint/2010/main" val="79072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a:t>
            </a:fld>
            <a:endParaRPr lang="en-US"/>
          </a:p>
        </p:txBody>
      </p:sp>
    </p:spTree>
    <p:extLst>
      <p:ext uri="{BB962C8B-B14F-4D97-AF65-F5344CB8AC3E}">
        <p14:creationId xmlns:p14="http://schemas.microsoft.com/office/powerpoint/2010/main" val="12183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12</a:t>
            </a:fld>
            <a:endParaRPr lang="en-US"/>
          </a:p>
        </p:txBody>
      </p:sp>
    </p:spTree>
    <p:extLst>
      <p:ext uri="{BB962C8B-B14F-4D97-AF65-F5344CB8AC3E}">
        <p14:creationId xmlns:p14="http://schemas.microsoft.com/office/powerpoint/2010/main" val="406943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13</a:t>
            </a:fld>
            <a:endParaRPr lang="en-US"/>
          </a:p>
        </p:txBody>
      </p:sp>
    </p:spTree>
    <p:extLst>
      <p:ext uri="{BB962C8B-B14F-4D97-AF65-F5344CB8AC3E}">
        <p14:creationId xmlns:p14="http://schemas.microsoft.com/office/powerpoint/2010/main" val="70489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14</a:t>
            </a:fld>
            <a:endParaRPr lang="en-US"/>
          </a:p>
        </p:txBody>
      </p:sp>
    </p:spTree>
    <p:extLst>
      <p:ext uri="{BB962C8B-B14F-4D97-AF65-F5344CB8AC3E}">
        <p14:creationId xmlns:p14="http://schemas.microsoft.com/office/powerpoint/2010/main" val="68396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15</a:t>
            </a:fld>
            <a:endParaRPr lang="en-US"/>
          </a:p>
        </p:txBody>
      </p:sp>
    </p:spTree>
    <p:extLst>
      <p:ext uri="{BB962C8B-B14F-4D97-AF65-F5344CB8AC3E}">
        <p14:creationId xmlns:p14="http://schemas.microsoft.com/office/powerpoint/2010/main" val="125418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16</a:t>
            </a:fld>
            <a:endParaRPr lang="en-US"/>
          </a:p>
        </p:txBody>
      </p:sp>
    </p:spTree>
    <p:extLst>
      <p:ext uri="{BB962C8B-B14F-4D97-AF65-F5344CB8AC3E}">
        <p14:creationId xmlns:p14="http://schemas.microsoft.com/office/powerpoint/2010/main" val="151266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r>
              <a:rPr lang="en-AU" sz="1400" dirty="0"/>
              <a:t>GPI adds crime, divorce, unemployment and changes in leisure time to ISEW.</a:t>
            </a:r>
          </a:p>
          <a:p>
            <a:pPr marL="0" indent="0">
              <a:lnSpc>
                <a:spcPct val="150000"/>
              </a:lnSpc>
              <a:spcBef>
                <a:spcPts val="1200"/>
              </a:spcBef>
              <a:buFontTx/>
              <a:buNone/>
            </a:pPr>
            <a:r>
              <a:rPr lang="en-AU" sz="1400" b="1" dirty="0"/>
              <a:t>Green</a:t>
            </a:r>
            <a:r>
              <a:rPr lang="en-AU" sz="1400" b="1" baseline="0" dirty="0"/>
              <a:t> New Deal</a:t>
            </a:r>
            <a:r>
              <a:rPr lang="en-AU" sz="1400" baseline="0" dirty="0"/>
              <a:t>:</a:t>
            </a:r>
            <a:r>
              <a:rPr lang="en-AU" sz="1400" dirty="0"/>
              <a:t> argues for the greening of the existing economy: assuming continued economic growth, but reshaping the global economy to reduce greenhouse gas emissions by investing in energy efficiency and clean, low-emissions renewable energy sources. </a:t>
            </a:r>
          </a:p>
          <a:p>
            <a:pPr marL="0" indent="0">
              <a:lnSpc>
                <a:spcPct val="150000"/>
              </a:lnSpc>
              <a:spcBef>
                <a:spcPts val="1200"/>
              </a:spcBef>
              <a:buFontTx/>
              <a:buNone/>
            </a:pPr>
            <a:r>
              <a:rPr lang="en-AU" sz="1400" b="1" dirty="0" err="1"/>
              <a:t>Degrowth</a:t>
            </a:r>
            <a:r>
              <a:rPr lang="en-AU" sz="1400" dirty="0"/>
              <a:t>: argues that continued economic growth is incompatible with the biophysical limits of the earth, and that we need to move towards a steady state economy.</a:t>
            </a:r>
          </a:p>
        </p:txBody>
      </p:sp>
      <p:sp>
        <p:nvSpPr>
          <p:cNvPr id="4" name="Slide Number Placeholder 3"/>
          <p:cNvSpPr>
            <a:spLocks noGrp="1"/>
          </p:cNvSpPr>
          <p:nvPr>
            <p:ph type="sldNum" sz="quarter" idx="10"/>
          </p:nvPr>
        </p:nvSpPr>
        <p:spPr/>
        <p:txBody>
          <a:bodyPr/>
          <a:lstStyle/>
          <a:p>
            <a:fld id="{8387A0A4-37F0-1340-86CA-F84E6CE4BF24}" type="slidenum">
              <a:rPr lang="en-US" smtClean="0"/>
              <a:pPr/>
              <a:t>17</a:t>
            </a:fld>
            <a:endParaRPr lang="en-US"/>
          </a:p>
        </p:txBody>
      </p:sp>
    </p:spTree>
    <p:extLst>
      <p:ext uri="{BB962C8B-B14F-4D97-AF65-F5344CB8AC3E}">
        <p14:creationId xmlns:p14="http://schemas.microsoft.com/office/powerpoint/2010/main" val="174393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20</a:t>
            </a:fld>
            <a:endParaRPr lang="en-US"/>
          </a:p>
        </p:txBody>
      </p:sp>
    </p:spTree>
    <p:extLst>
      <p:ext uri="{BB962C8B-B14F-4D97-AF65-F5344CB8AC3E}">
        <p14:creationId xmlns:p14="http://schemas.microsoft.com/office/powerpoint/2010/main" val="323962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21</a:t>
            </a:fld>
            <a:endParaRPr lang="en-US"/>
          </a:p>
        </p:txBody>
      </p:sp>
    </p:spTree>
    <p:extLst>
      <p:ext uri="{BB962C8B-B14F-4D97-AF65-F5344CB8AC3E}">
        <p14:creationId xmlns:p14="http://schemas.microsoft.com/office/powerpoint/2010/main" val="209922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22</a:t>
            </a:fld>
            <a:endParaRPr lang="en-US"/>
          </a:p>
        </p:txBody>
      </p:sp>
    </p:spTree>
    <p:extLst>
      <p:ext uri="{BB962C8B-B14F-4D97-AF65-F5344CB8AC3E}">
        <p14:creationId xmlns:p14="http://schemas.microsoft.com/office/powerpoint/2010/main" val="90199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23</a:t>
            </a:fld>
            <a:endParaRPr lang="en-US"/>
          </a:p>
        </p:txBody>
      </p:sp>
    </p:spTree>
    <p:extLst>
      <p:ext uri="{BB962C8B-B14F-4D97-AF65-F5344CB8AC3E}">
        <p14:creationId xmlns:p14="http://schemas.microsoft.com/office/powerpoint/2010/main" val="337044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r>
              <a:rPr lang="en-AU" sz="1400" dirty="0"/>
              <a:t>Tell the story.</a:t>
            </a:r>
          </a:p>
          <a:p>
            <a:pPr marL="285750" indent="-285750">
              <a:lnSpc>
                <a:spcPct val="150000"/>
              </a:lnSpc>
              <a:spcBef>
                <a:spcPts val="1200"/>
              </a:spcBef>
              <a:buFontTx/>
              <a:buChar char="-"/>
            </a:pPr>
            <a:r>
              <a:rPr lang="en-AU" sz="1400" dirty="0"/>
              <a:t>The majority of responses only focused on market research and promotion as being important.</a:t>
            </a:r>
          </a:p>
        </p:txBody>
      </p:sp>
      <p:sp>
        <p:nvSpPr>
          <p:cNvPr id="4" name="Slide Number Placeholder 3"/>
          <p:cNvSpPr>
            <a:spLocks noGrp="1"/>
          </p:cNvSpPr>
          <p:nvPr>
            <p:ph type="sldNum" sz="quarter" idx="10"/>
          </p:nvPr>
        </p:nvSpPr>
        <p:spPr/>
        <p:txBody>
          <a:bodyPr/>
          <a:lstStyle/>
          <a:p>
            <a:fld id="{8387A0A4-37F0-1340-86CA-F84E6CE4BF24}" type="slidenum">
              <a:rPr lang="en-US" smtClean="0"/>
              <a:pPr/>
              <a:t>3</a:t>
            </a:fld>
            <a:endParaRPr lang="en-US"/>
          </a:p>
        </p:txBody>
      </p:sp>
    </p:spTree>
    <p:extLst>
      <p:ext uri="{BB962C8B-B14F-4D97-AF65-F5344CB8AC3E}">
        <p14:creationId xmlns:p14="http://schemas.microsoft.com/office/powerpoint/2010/main" val="357784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24</a:t>
            </a:fld>
            <a:endParaRPr lang="en-US"/>
          </a:p>
        </p:txBody>
      </p:sp>
    </p:spTree>
    <p:extLst>
      <p:ext uri="{BB962C8B-B14F-4D97-AF65-F5344CB8AC3E}">
        <p14:creationId xmlns:p14="http://schemas.microsoft.com/office/powerpoint/2010/main" val="38128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25</a:t>
            </a:fld>
            <a:endParaRPr lang="en-US"/>
          </a:p>
        </p:txBody>
      </p:sp>
    </p:spTree>
    <p:extLst>
      <p:ext uri="{BB962C8B-B14F-4D97-AF65-F5344CB8AC3E}">
        <p14:creationId xmlns:p14="http://schemas.microsoft.com/office/powerpoint/2010/main" val="37352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26</a:t>
            </a:fld>
            <a:endParaRPr lang="en-US"/>
          </a:p>
        </p:txBody>
      </p:sp>
    </p:spTree>
    <p:extLst>
      <p:ext uri="{BB962C8B-B14F-4D97-AF65-F5344CB8AC3E}">
        <p14:creationId xmlns:p14="http://schemas.microsoft.com/office/powerpoint/2010/main" val="158545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27</a:t>
            </a:fld>
            <a:endParaRPr lang="en-US"/>
          </a:p>
        </p:txBody>
      </p:sp>
    </p:spTree>
    <p:extLst>
      <p:ext uri="{BB962C8B-B14F-4D97-AF65-F5344CB8AC3E}">
        <p14:creationId xmlns:p14="http://schemas.microsoft.com/office/powerpoint/2010/main" val="26145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r>
              <a:rPr lang="en-AU" sz="1400" dirty="0"/>
              <a:t>The Government has stated it intends to “carry over” surplus emission units from the Kyoto Protocol towards its Paris Agreement target. This would significantly lower the actual emission reductions.</a:t>
            </a:r>
          </a:p>
        </p:txBody>
      </p:sp>
      <p:sp>
        <p:nvSpPr>
          <p:cNvPr id="4" name="Slide Number Placeholder 3"/>
          <p:cNvSpPr>
            <a:spLocks noGrp="1"/>
          </p:cNvSpPr>
          <p:nvPr>
            <p:ph type="sldNum" sz="quarter" idx="10"/>
          </p:nvPr>
        </p:nvSpPr>
        <p:spPr/>
        <p:txBody>
          <a:bodyPr/>
          <a:lstStyle/>
          <a:p>
            <a:fld id="{8387A0A4-37F0-1340-86CA-F84E6CE4BF24}" type="slidenum">
              <a:rPr lang="en-US" smtClean="0"/>
              <a:pPr/>
              <a:t>28</a:t>
            </a:fld>
            <a:endParaRPr lang="en-US"/>
          </a:p>
        </p:txBody>
      </p:sp>
    </p:spTree>
    <p:extLst>
      <p:ext uri="{BB962C8B-B14F-4D97-AF65-F5344CB8AC3E}">
        <p14:creationId xmlns:p14="http://schemas.microsoft.com/office/powerpoint/2010/main" val="3486841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29</a:t>
            </a:fld>
            <a:endParaRPr lang="en-US"/>
          </a:p>
        </p:txBody>
      </p:sp>
    </p:spTree>
    <p:extLst>
      <p:ext uri="{BB962C8B-B14F-4D97-AF65-F5344CB8AC3E}">
        <p14:creationId xmlns:p14="http://schemas.microsoft.com/office/powerpoint/2010/main" val="1946461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30</a:t>
            </a:fld>
            <a:endParaRPr lang="en-US"/>
          </a:p>
        </p:txBody>
      </p:sp>
    </p:spTree>
    <p:extLst>
      <p:ext uri="{BB962C8B-B14F-4D97-AF65-F5344CB8AC3E}">
        <p14:creationId xmlns:p14="http://schemas.microsoft.com/office/powerpoint/2010/main" val="2908998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the</a:t>
            </a:r>
            <a:r>
              <a:rPr lang="en-AU" baseline="0" dirty="0"/>
              <a:t> worst. The highest emitters are very small countries/territories in 2017: Palau 64.9, </a:t>
            </a:r>
            <a:r>
              <a:rPr lang="en-AU" baseline="0" dirty="0" err="1"/>
              <a:t>Curaçao</a:t>
            </a:r>
            <a:r>
              <a:rPr lang="en-AU" baseline="0" dirty="0"/>
              <a:t> 46.8 (160,000 </a:t>
            </a:r>
            <a:r>
              <a:rPr lang="en-AU" baseline="0" dirty="0" err="1"/>
              <a:t>pop,n</a:t>
            </a:r>
            <a:r>
              <a:rPr lang="en-AU" baseline="0" dirty="0"/>
              <a:t>), Qatar 37.1, Trinidad and Tobago 27.6, Bahrain 24.0, Kuwait 23.5, </a:t>
            </a:r>
            <a:endParaRPr lang="en-AU" dirty="0"/>
          </a:p>
        </p:txBody>
      </p:sp>
      <p:sp>
        <p:nvSpPr>
          <p:cNvPr id="4" name="Slide Number Placeholder 3"/>
          <p:cNvSpPr>
            <a:spLocks noGrp="1"/>
          </p:cNvSpPr>
          <p:nvPr>
            <p:ph type="sldNum" sz="quarter" idx="10"/>
          </p:nvPr>
        </p:nvSpPr>
        <p:spPr/>
        <p:txBody>
          <a:bodyPr/>
          <a:lstStyle/>
          <a:p>
            <a:fld id="{BCBBEE0A-14D5-C444-B8A4-B0F7FFDB5886}" type="slidenum">
              <a:rPr lang="en-US" smtClean="0"/>
              <a:t>31</a:t>
            </a:fld>
            <a:endParaRPr lang="en-US"/>
          </a:p>
        </p:txBody>
      </p:sp>
    </p:spTree>
    <p:extLst>
      <p:ext uri="{BB962C8B-B14F-4D97-AF65-F5344CB8AC3E}">
        <p14:creationId xmlns:p14="http://schemas.microsoft.com/office/powerpoint/2010/main" val="3500741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87A0A4-37F0-1340-86CA-F84E6CE4BF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76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33</a:t>
            </a:fld>
            <a:endParaRPr lang="en-US"/>
          </a:p>
        </p:txBody>
      </p:sp>
    </p:spTree>
    <p:extLst>
      <p:ext uri="{BB962C8B-B14F-4D97-AF65-F5344CB8AC3E}">
        <p14:creationId xmlns:p14="http://schemas.microsoft.com/office/powerpoint/2010/main" val="106714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5</a:t>
            </a:fld>
            <a:endParaRPr lang="en-US"/>
          </a:p>
        </p:txBody>
      </p:sp>
    </p:spTree>
    <p:extLst>
      <p:ext uri="{BB962C8B-B14F-4D97-AF65-F5344CB8AC3E}">
        <p14:creationId xmlns:p14="http://schemas.microsoft.com/office/powerpoint/2010/main" val="398515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spcBef>
                <a:spcPts val="1200"/>
              </a:spcBef>
              <a:buFontTx/>
              <a:buNone/>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34</a:t>
            </a:fld>
            <a:endParaRPr lang="en-US"/>
          </a:p>
        </p:txBody>
      </p:sp>
    </p:spTree>
    <p:extLst>
      <p:ext uri="{BB962C8B-B14F-4D97-AF65-F5344CB8AC3E}">
        <p14:creationId xmlns:p14="http://schemas.microsoft.com/office/powerpoint/2010/main" val="1387673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r>
              <a:rPr lang="en-AU" sz="1400" dirty="0"/>
              <a:t>Tell the story.</a:t>
            </a:r>
          </a:p>
          <a:p>
            <a:pPr marL="285750" indent="-285750">
              <a:lnSpc>
                <a:spcPct val="150000"/>
              </a:lnSpc>
              <a:spcBef>
                <a:spcPts val="1200"/>
              </a:spcBef>
              <a:buFontTx/>
              <a:buChar char="-"/>
            </a:pPr>
            <a:r>
              <a:rPr lang="en-AU" sz="1400" dirty="0"/>
              <a:t>The majority of responses only focused on market research and promotion as being important.</a:t>
            </a:r>
          </a:p>
        </p:txBody>
      </p:sp>
      <p:sp>
        <p:nvSpPr>
          <p:cNvPr id="4" name="Slide Number Placeholder 3"/>
          <p:cNvSpPr>
            <a:spLocks noGrp="1"/>
          </p:cNvSpPr>
          <p:nvPr>
            <p:ph type="sldNum" sz="quarter" idx="10"/>
          </p:nvPr>
        </p:nvSpPr>
        <p:spPr/>
        <p:txBody>
          <a:bodyPr/>
          <a:lstStyle/>
          <a:p>
            <a:fld id="{8387A0A4-37F0-1340-86CA-F84E6CE4BF24}" type="slidenum">
              <a:rPr lang="en-US" smtClean="0"/>
              <a:pPr/>
              <a:t>35</a:t>
            </a:fld>
            <a:endParaRPr lang="en-US"/>
          </a:p>
        </p:txBody>
      </p:sp>
    </p:spTree>
    <p:extLst>
      <p:ext uri="{BB962C8B-B14F-4D97-AF65-F5344CB8AC3E}">
        <p14:creationId xmlns:p14="http://schemas.microsoft.com/office/powerpoint/2010/main" val="461579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36</a:t>
            </a:fld>
            <a:endParaRPr lang="en-US"/>
          </a:p>
        </p:txBody>
      </p:sp>
    </p:spTree>
    <p:extLst>
      <p:ext uri="{BB962C8B-B14F-4D97-AF65-F5344CB8AC3E}">
        <p14:creationId xmlns:p14="http://schemas.microsoft.com/office/powerpoint/2010/main" val="230841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87A0A4-37F0-1340-86CA-F84E6CE4BF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727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387A0A4-37F0-1340-86CA-F84E6CE4BF24}" type="slidenum">
              <a:rPr lang="en-US" smtClean="0"/>
              <a:pPr/>
              <a:t>38</a:t>
            </a:fld>
            <a:endParaRPr lang="en-US"/>
          </a:p>
        </p:txBody>
      </p:sp>
    </p:spTree>
    <p:extLst>
      <p:ext uri="{BB962C8B-B14F-4D97-AF65-F5344CB8AC3E}">
        <p14:creationId xmlns:p14="http://schemas.microsoft.com/office/powerpoint/2010/main" val="387562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39</a:t>
            </a:fld>
            <a:endParaRPr lang="en-US"/>
          </a:p>
        </p:txBody>
      </p:sp>
    </p:spTree>
    <p:extLst>
      <p:ext uri="{BB962C8B-B14F-4D97-AF65-F5344CB8AC3E}">
        <p14:creationId xmlns:p14="http://schemas.microsoft.com/office/powerpoint/2010/main" val="2986123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40</a:t>
            </a:fld>
            <a:endParaRPr lang="en-US"/>
          </a:p>
        </p:txBody>
      </p:sp>
    </p:spTree>
    <p:extLst>
      <p:ext uri="{BB962C8B-B14F-4D97-AF65-F5344CB8AC3E}">
        <p14:creationId xmlns:p14="http://schemas.microsoft.com/office/powerpoint/2010/main" val="2568685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387A0A4-37F0-1340-86CA-F84E6CE4BF24}" type="slidenum">
              <a:rPr lang="en-US" smtClean="0"/>
              <a:pPr/>
              <a:t>41</a:t>
            </a:fld>
            <a:endParaRPr lang="en-US"/>
          </a:p>
        </p:txBody>
      </p:sp>
    </p:spTree>
    <p:extLst>
      <p:ext uri="{BB962C8B-B14F-4D97-AF65-F5344CB8AC3E}">
        <p14:creationId xmlns:p14="http://schemas.microsoft.com/office/powerpoint/2010/main" val="305275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r>
              <a:rPr lang="en-AU" sz="1400" dirty="0"/>
              <a:t>Tell the story.</a:t>
            </a:r>
          </a:p>
          <a:p>
            <a:pPr marL="285750" indent="-285750">
              <a:lnSpc>
                <a:spcPct val="150000"/>
              </a:lnSpc>
              <a:spcBef>
                <a:spcPts val="1200"/>
              </a:spcBef>
              <a:buFontTx/>
              <a:buChar char="-"/>
            </a:pPr>
            <a:r>
              <a:rPr lang="en-AU" sz="1400" dirty="0"/>
              <a:t>The majority of responses only focused on market research and promotion as being important.</a:t>
            </a:r>
          </a:p>
        </p:txBody>
      </p:sp>
      <p:sp>
        <p:nvSpPr>
          <p:cNvPr id="4" name="Slide Number Placeholder 3"/>
          <p:cNvSpPr>
            <a:spLocks noGrp="1"/>
          </p:cNvSpPr>
          <p:nvPr>
            <p:ph type="sldNum" sz="quarter" idx="10"/>
          </p:nvPr>
        </p:nvSpPr>
        <p:spPr/>
        <p:txBody>
          <a:bodyPr/>
          <a:lstStyle/>
          <a:p>
            <a:fld id="{8387A0A4-37F0-1340-86CA-F84E6CE4BF24}" type="slidenum">
              <a:rPr lang="en-US" smtClean="0"/>
              <a:pPr/>
              <a:t>6</a:t>
            </a:fld>
            <a:endParaRPr lang="en-US"/>
          </a:p>
        </p:txBody>
      </p:sp>
    </p:spTree>
    <p:extLst>
      <p:ext uri="{BB962C8B-B14F-4D97-AF65-F5344CB8AC3E}">
        <p14:creationId xmlns:p14="http://schemas.microsoft.com/office/powerpoint/2010/main" val="334365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7</a:t>
            </a:fld>
            <a:endParaRPr lang="en-US"/>
          </a:p>
        </p:txBody>
      </p:sp>
    </p:spTree>
    <p:extLst>
      <p:ext uri="{BB962C8B-B14F-4D97-AF65-F5344CB8AC3E}">
        <p14:creationId xmlns:p14="http://schemas.microsoft.com/office/powerpoint/2010/main" val="270587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8</a:t>
            </a:fld>
            <a:endParaRPr lang="en-US"/>
          </a:p>
        </p:txBody>
      </p:sp>
    </p:spTree>
    <p:extLst>
      <p:ext uri="{BB962C8B-B14F-4D97-AF65-F5344CB8AC3E}">
        <p14:creationId xmlns:p14="http://schemas.microsoft.com/office/powerpoint/2010/main" val="39572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9</a:t>
            </a:fld>
            <a:endParaRPr lang="en-US"/>
          </a:p>
        </p:txBody>
      </p:sp>
    </p:spTree>
    <p:extLst>
      <p:ext uri="{BB962C8B-B14F-4D97-AF65-F5344CB8AC3E}">
        <p14:creationId xmlns:p14="http://schemas.microsoft.com/office/powerpoint/2010/main" val="179838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10</a:t>
            </a:fld>
            <a:endParaRPr lang="en-US"/>
          </a:p>
        </p:txBody>
      </p:sp>
    </p:spTree>
    <p:extLst>
      <p:ext uri="{BB962C8B-B14F-4D97-AF65-F5344CB8AC3E}">
        <p14:creationId xmlns:p14="http://schemas.microsoft.com/office/powerpoint/2010/main" val="127670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nSpc>
                <a:spcPct val="150000"/>
              </a:lnSpc>
              <a:spcBef>
                <a:spcPts val="1200"/>
              </a:spcBef>
              <a:buFontTx/>
              <a:buChar char="-"/>
            </a:pPr>
            <a:endParaRPr lang="en-AU" sz="1400"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11</a:t>
            </a:fld>
            <a:endParaRPr lang="en-US"/>
          </a:p>
        </p:txBody>
      </p:sp>
    </p:spTree>
    <p:extLst>
      <p:ext uri="{BB962C8B-B14F-4D97-AF65-F5344CB8AC3E}">
        <p14:creationId xmlns:p14="http://schemas.microsoft.com/office/powerpoint/2010/main" val="2028876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6A8B27-8C7A-2A45-B80B-057B80C9CC6E}"/>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2" name="Title 1">
            <a:extLst>
              <a:ext uri="{FF2B5EF4-FFF2-40B4-BE49-F238E27FC236}">
                <a16:creationId xmlns:a16="http://schemas.microsoft.com/office/drawing/2014/main" id="{AE50C3D0-9D57-FB43-BD79-9BC59CD9CF1E}"/>
              </a:ext>
            </a:extLst>
          </p:cNvPr>
          <p:cNvSpPr>
            <a:spLocks noGrp="1"/>
          </p:cNvSpPr>
          <p:nvPr>
            <p:ph type="title" hasCustomPrompt="1"/>
          </p:nvPr>
        </p:nvSpPr>
        <p:spPr>
          <a:xfrm>
            <a:off x="1873087" y="1440000"/>
            <a:ext cx="4728938" cy="1880716"/>
          </a:xfrm>
          <a:prstGeom prst="rect">
            <a:avLst/>
          </a:prstGeom>
        </p:spPr>
        <p:txBody>
          <a:bodyPr/>
          <a:lstStyle>
            <a:lvl1pPr>
              <a:defRPr sz="3600" b="0" i="0">
                <a:solidFill>
                  <a:schemeClr val="bg1"/>
                </a:solidFill>
                <a:latin typeface="Arial" panose="020B0604020202020204" pitchFamily="34" charset="0"/>
                <a:cs typeface="Arial" panose="020B0604020202020204" pitchFamily="34" charset="0"/>
              </a:defRPr>
            </a:lvl1pPr>
          </a:lstStyle>
          <a:p>
            <a:r>
              <a:rPr lang="en-US" dirty="0"/>
              <a:t>Click to edit heading</a:t>
            </a:r>
          </a:p>
        </p:txBody>
      </p:sp>
      <p:sp>
        <p:nvSpPr>
          <p:cNvPr id="12" name="Text Placeholder 4">
            <a:extLst>
              <a:ext uri="{FF2B5EF4-FFF2-40B4-BE49-F238E27FC236}">
                <a16:creationId xmlns:a16="http://schemas.microsoft.com/office/drawing/2014/main" id="{C5F2316C-0411-E345-98B4-46D51B08CEF1}"/>
              </a:ext>
            </a:extLst>
          </p:cNvPr>
          <p:cNvSpPr>
            <a:spLocks noGrp="1"/>
          </p:cNvSpPr>
          <p:nvPr>
            <p:ph type="body" sz="quarter" idx="14" hasCustomPrompt="1"/>
          </p:nvPr>
        </p:nvSpPr>
        <p:spPr>
          <a:xfrm>
            <a:off x="1883782" y="3691596"/>
            <a:ext cx="3680222" cy="333994"/>
          </a:xfrm>
          <a:prstGeom prst="rect">
            <a:avLst/>
          </a:prstGeom>
        </p:spPr>
        <p:txBody>
          <a:bodyPr/>
          <a:lstStyle>
            <a:lvl1pPr marL="0" indent="0">
              <a:lnSpc>
                <a:spcPts val="1500"/>
              </a:lnSpc>
              <a:spcAft>
                <a:spcPts val="450"/>
              </a:spcAft>
              <a:buFontTx/>
              <a:buNone/>
              <a:defRPr sz="1350" b="1" i="0">
                <a:solidFill>
                  <a:schemeClr val="bg1"/>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Tx/>
              <a:buNone/>
              <a:defRPr sz="1200" b="0" i="0">
                <a:solidFill>
                  <a:schemeClr val="bg1"/>
                </a:solidFill>
                <a:latin typeface="Helvetica Neue LT Std 45 Light" panose="020B0403020202020204" pitchFamily="34" charset="0"/>
              </a:defRPr>
            </a:lvl3pPr>
          </a:lstStyle>
          <a:p>
            <a:pPr lvl="0"/>
            <a:r>
              <a:rPr lang="en-US" dirty="0"/>
              <a:t>Presenter Name</a:t>
            </a:r>
          </a:p>
        </p:txBody>
      </p:sp>
      <p:sp>
        <p:nvSpPr>
          <p:cNvPr id="13" name="Text Placeholder 4">
            <a:extLst>
              <a:ext uri="{FF2B5EF4-FFF2-40B4-BE49-F238E27FC236}">
                <a16:creationId xmlns:a16="http://schemas.microsoft.com/office/drawing/2014/main" id="{BF4CE523-A1B7-C54D-97E6-43E82F5F346E}"/>
              </a:ext>
            </a:extLst>
          </p:cNvPr>
          <p:cNvSpPr>
            <a:spLocks noGrp="1"/>
          </p:cNvSpPr>
          <p:nvPr>
            <p:ph type="body" sz="quarter" idx="15" hasCustomPrompt="1"/>
          </p:nvPr>
        </p:nvSpPr>
        <p:spPr>
          <a:xfrm>
            <a:off x="1883782" y="4120728"/>
            <a:ext cx="3680222" cy="362063"/>
          </a:xfrm>
          <a:prstGeom prst="rect">
            <a:avLst/>
          </a:prstGeom>
        </p:spPr>
        <p:txBody>
          <a:bodyPr/>
          <a:lstStyle>
            <a:lvl1pPr marL="0" indent="0">
              <a:lnSpc>
                <a:spcPts val="1500"/>
              </a:lnSpc>
              <a:spcAft>
                <a:spcPts val="450"/>
              </a:spcAft>
              <a:buFontTx/>
              <a:buNone/>
              <a:defRPr sz="1350" b="0" i="0">
                <a:solidFill>
                  <a:schemeClr val="bg1"/>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Tx/>
              <a:buNone/>
              <a:defRPr sz="1200" b="0" i="0">
                <a:solidFill>
                  <a:schemeClr val="bg1"/>
                </a:solidFill>
                <a:latin typeface="Helvetica Neue LT Std 45 Light" panose="020B0403020202020204" pitchFamily="34" charset="0"/>
              </a:defRPr>
            </a:lvl3pPr>
          </a:lstStyle>
          <a:p>
            <a:pPr lvl="0"/>
            <a:r>
              <a:rPr lang="en-US" dirty="0"/>
              <a:t>Company Name</a:t>
            </a:r>
          </a:p>
        </p:txBody>
      </p:sp>
      <p:sp>
        <p:nvSpPr>
          <p:cNvPr id="14" name="Text Placeholder 4">
            <a:extLst>
              <a:ext uri="{FF2B5EF4-FFF2-40B4-BE49-F238E27FC236}">
                <a16:creationId xmlns:a16="http://schemas.microsoft.com/office/drawing/2014/main" id="{0956F341-86D4-984B-846E-60C0F1392725}"/>
              </a:ext>
            </a:extLst>
          </p:cNvPr>
          <p:cNvSpPr>
            <a:spLocks noGrp="1"/>
          </p:cNvSpPr>
          <p:nvPr>
            <p:ph type="body" sz="quarter" idx="16" hasCustomPrompt="1"/>
          </p:nvPr>
        </p:nvSpPr>
        <p:spPr>
          <a:xfrm>
            <a:off x="1883782" y="4480768"/>
            <a:ext cx="3680222" cy="325409"/>
          </a:xfrm>
          <a:prstGeom prst="rect">
            <a:avLst/>
          </a:prstGeom>
        </p:spPr>
        <p:txBody>
          <a:bodyPr/>
          <a:lstStyle>
            <a:lvl1pPr marL="0" indent="0">
              <a:lnSpc>
                <a:spcPts val="1500"/>
              </a:lnSpc>
              <a:spcAft>
                <a:spcPts val="450"/>
              </a:spcAft>
              <a:buFontTx/>
              <a:buNone/>
              <a:defRPr sz="1200" b="0" i="0">
                <a:solidFill>
                  <a:schemeClr val="bg1"/>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 typeface="+mj-lt"/>
              <a:buNone/>
              <a:defRPr sz="1200" b="0" i="0">
                <a:solidFill>
                  <a:schemeClr val="bg1"/>
                </a:solidFill>
                <a:latin typeface="Helvetica Neue LT Std 45 Light" panose="020B0403020202020204" pitchFamily="34" charset="0"/>
              </a:defRPr>
            </a:lvl3pPr>
          </a:lstStyle>
          <a:p>
            <a:pPr lvl="0"/>
            <a:r>
              <a:rPr lang="en-US" dirty="0"/>
              <a:t>Date</a:t>
            </a:r>
          </a:p>
        </p:txBody>
      </p:sp>
      <p:sp>
        <p:nvSpPr>
          <p:cNvPr id="6" name="Rectangle 5">
            <a:extLst>
              <a:ext uri="{FF2B5EF4-FFF2-40B4-BE49-F238E27FC236}">
                <a16:creationId xmlns:a16="http://schemas.microsoft.com/office/drawing/2014/main" id="{13BAB924-FC61-2343-82BB-5D4ED2D43082}"/>
              </a:ext>
            </a:extLst>
          </p:cNvPr>
          <p:cNvSpPr/>
          <p:nvPr userDrawn="1"/>
        </p:nvSpPr>
        <p:spPr>
          <a:xfrm>
            <a:off x="8182401" y="6642557"/>
            <a:ext cx="963725" cy="161583"/>
          </a:xfrm>
          <a:prstGeom prst="rect">
            <a:avLst/>
          </a:prstGeom>
        </p:spPr>
        <p:txBody>
          <a:bodyPr wrap="none">
            <a:spAutoFit/>
          </a:bodyPr>
          <a:lstStyle/>
          <a:p>
            <a:r>
              <a:rPr lang="en-AU" sz="45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22" name="Picture 21">
            <a:extLst>
              <a:ext uri="{FF2B5EF4-FFF2-40B4-BE49-F238E27FC236}">
                <a16:creationId xmlns:a16="http://schemas.microsoft.com/office/drawing/2014/main" id="{16918872-3D77-AA49-917B-1369EDEB846B}"/>
              </a:ext>
            </a:extLst>
          </p:cNvPr>
          <p:cNvPicPr>
            <a:picLocks noChangeAspect="1"/>
          </p:cNvPicPr>
          <p:nvPr userDrawn="1"/>
        </p:nvPicPr>
        <p:blipFill rotWithShape="1">
          <a:blip r:embed="rId2"/>
          <a:srcRect l="2621" t="68591"/>
          <a:stretch/>
        </p:blipFill>
        <p:spPr>
          <a:xfrm>
            <a:off x="0" y="5197525"/>
            <a:ext cx="9190049" cy="1660475"/>
          </a:xfrm>
          <a:prstGeom prst="rect">
            <a:avLst/>
          </a:prstGeom>
        </p:spPr>
      </p:pic>
      <p:sp>
        <p:nvSpPr>
          <p:cNvPr id="10" name="Rectangle 9">
            <a:extLst>
              <a:ext uri="{FF2B5EF4-FFF2-40B4-BE49-F238E27FC236}">
                <a16:creationId xmlns:a16="http://schemas.microsoft.com/office/drawing/2014/main" id="{178D22D5-4909-8343-98EE-739C848DD66D}"/>
              </a:ext>
            </a:extLst>
          </p:cNvPr>
          <p:cNvSpPr/>
          <p:nvPr userDrawn="1"/>
        </p:nvSpPr>
        <p:spPr>
          <a:xfrm>
            <a:off x="7915779" y="6642556"/>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11" name="Picture 10">
            <a:extLst>
              <a:ext uri="{FF2B5EF4-FFF2-40B4-BE49-F238E27FC236}">
                <a16:creationId xmlns:a16="http://schemas.microsoft.com/office/drawing/2014/main" id="{CA689EED-F313-0342-BB14-CBB878192C07}"/>
              </a:ext>
            </a:extLst>
          </p:cNvPr>
          <p:cNvPicPr>
            <a:picLocks noChangeAspect="1"/>
          </p:cNvPicPr>
          <p:nvPr userDrawn="1"/>
        </p:nvPicPr>
        <p:blipFill>
          <a:blip r:embed="rId3"/>
          <a:stretch>
            <a:fillRect/>
          </a:stretch>
        </p:blipFill>
        <p:spPr>
          <a:xfrm>
            <a:off x="273652" y="257986"/>
            <a:ext cx="2215918" cy="503457"/>
          </a:xfrm>
          <a:prstGeom prst="rect">
            <a:avLst/>
          </a:prstGeom>
        </p:spPr>
      </p:pic>
    </p:spTree>
    <p:extLst>
      <p:ext uri="{BB962C8B-B14F-4D97-AF65-F5344CB8AC3E}">
        <p14:creationId xmlns:p14="http://schemas.microsoft.com/office/powerpoint/2010/main" val="177746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s &amp; Text 1.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9C15F-3C36-CA43-9EA6-A4DE52501BF4}"/>
              </a:ext>
            </a:extLst>
          </p:cNvPr>
          <p:cNvSpPr>
            <a:spLocks noGrp="1"/>
          </p:cNvSpPr>
          <p:nvPr>
            <p:ph type="title" hasCustomPrompt="1"/>
          </p:nvPr>
        </p:nvSpPr>
        <p:spPr>
          <a:xfrm>
            <a:off x="334735" y="668329"/>
            <a:ext cx="8391253" cy="645069"/>
          </a:xfrm>
          <a:prstGeom prst="rect">
            <a:avLst/>
          </a:prstGeom>
        </p:spPr>
        <p:txBody>
          <a:bodyPr/>
          <a:lstStyle>
            <a:lvl1pPr>
              <a:defRPr sz="2700" b="0" i="0">
                <a:solidFill>
                  <a:srgbClr val="041243"/>
                </a:solidFill>
                <a:latin typeface="Arial" panose="020B0604020202020204" pitchFamily="34" charset="0"/>
                <a:cs typeface="Arial" panose="020B0604020202020204" pitchFamily="34" charset="0"/>
              </a:defRPr>
            </a:lvl1pPr>
          </a:lstStyle>
          <a:p>
            <a:r>
              <a:rPr lang="en-US" dirty="0"/>
              <a:t>Edit Heading</a:t>
            </a:r>
          </a:p>
        </p:txBody>
      </p:sp>
      <p:sp>
        <p:nvSpPr>
          <p:cNvPr id="5" name="Text Placeholder 7">
            <a:extLst>
              <a:ext uri="{FF2B5EF4-FFF2-40B4-BE49-F238E27FC236}">
                <a16:creationId xmlns:a16="http://schemas.microsoft.com/office/drawing/2014/main" id="{0CD3D142-4063-2A43-A3B8-B29162656B40}"/>
              </a:ext>
            </a:extLst>
          </p:cNvPr>
          <p:cNvSpPr>
            <a:spLocks noGrp="1"/>
          </p:cNvSpPr>
          <p:nvPr>
            <p:ph type="body" sz="quarter" idx="21" hasCustomPrompt="1"/>
          </p:nvPr>
        </p:nvSpPr>
        <p:spPr>
          <a:xfrm>
            <a:off x="333730" y="1573434"/>
            <a:ext cx="4416537" cy="4172788"/>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 change shape of picture box’s to suit </a:t>
            </a:r>
          </a:p>
        </p:txBody>
      </p:sp>
      <p:sp>
        <p:nvSpPr>
          <p:cNvPr id="8" name="Picture Placeholder 7">
            <a:extLst>
              <a:ext uri="{FF2B5EF4-FFF2-40B4-BE49-F238E27FC236}">
                <a16:creationId xmlns:a16="http://schemas.microsoft.com/office/drawing/2014/main" id="{F0559020-E57F-0441-955B-BF3C9610CFAF}"/>
              </a:ext>
            </a:extLst>
          </p:cNvPr>
          <p:cNvSpPr>
            <a:spLocks noGrp="1"/>
          </p:cNvSpPr>
          <p:nvPr>
            <p:ph type="pic" sz="quarter" idx="22"/>
          </p:nvPr>
        </p:nvSpPr>
        <p:spPr>
          <a:xfrm>
            <a:off x="4958452" y="1559416"/>
            <a:ext cx="1829990" cy="2016000"/>
          </a:xfrm>
          <a:prstGeom prst="rect">
            <a:avLst/>
          </a:prstGeom>
        </p:spPr>
        <p:txBody>
          <a:bodyPr/>
          <a:lstStyle>
            <a:lvl1pPr>
              <a:defRPr>
                <a:noFill/>
              </a:defRPr>
            </a:lvl1pPr>
          </a:lstStyle>
          <a:p>
            <a:endParaRPr lang="en-US" dirty="0"/>
          </a:p>
        </p:txBody>
      </p:sp>
      <p:sp>
        <p:nvSpPr>
          <p:cNvPr id="9" name="Picture Placeholder 7">
            <a:extLst>
              <a:ext uri="{FF2B5EF4-FFF2-40B4-BE49-F238E27FC236}">
                <a16:creationId xmlns:a16="http://schemas.microsoft.com/office/drawing/2014/main" id="{59858FC1-070E-774B-983E-1CFADCF0BDB3}"/>
              </a:ext>
            </a:extLst>
          </p:cNvPr>
          <p:cNvSpPr>
            <a:spLocks noGrp="1"/>
          </p:cNvSpPr>
          <p:nvPr>
            <p:ph type="pic" sz="quarter" idx="23"/>
          </p:nvPr>
        </p:nvSpPr>
        <p:spPr>
          <a:xfrm>
            <a:off x="6901603" y="1559416"/>
            <a:ext cx="1829990" cy="2016000"/>
          </a:xfrm>
          <a:prstGeom prst="rect">
            <a:avLst/>
          </a:prstGeom>
        </p:spPr>
        <p:txBody>
          <a:bodyPr/>
          <a:lstStyle>
            <a:lvl1pPr>
              <a:defRPr>
                <a:noFill/>
              </a:defRPr>
            </a:lvl1pPr>
          </a:lstStyle>
          <a:p>
            <a:endParaRPr lang="en-US"/>
          </a:p>
        </p:txBody>
      </p:sp>
      <p:sp>
        <p:nvSpPr>
          <p:cNvPr id="14" name="Picture Placeholder 7">
            <a:extLst>
              <a:ext uri="{FF2B5EF4-FFF2-40B4-BE49-F238E27FC236}">
                <a16:creationId xmlns:a16="http://schemas.microsoft.com/office/drawing/2014/main" id="{3F3512FC-E43D-B04F-A6C6-D55A9A025F50}"/>
              </a:ext>
            </a:extLst>
          </p:cNvPr>
          <p:cNvSpPr>
            <a:spLocks noGrp="1"/>
          </p:cNvSpPr>
          <p:nvPr>
            <p:ph type="pic" sz="quarter" idx="24"/>
          </p:nvPr>
        </p:nvSpPr>
        <p:spPr>
          <a:xfrm>
            <a:off x="4958452" y="3718197"/>
            <a:ext cx="1829990" cy="2016000"/>
          </a:xfrm>
          <a:prstGeom prst="rect">
            <a:avLst/>
          </a:prstGeom>
        </p:spPr>
        <p:txBody>
          <a:bodyPr/>
          <a:lstStyle>
            <a:lvl1pPr>
              <a:defRPr>
                <a:noFill/>
              </a:defRPr>
            </a:lvl1pPr>
          </a:lstStyle>
          <a:p>
            <a:endParaRPr lang="en-US" dirty="0"/>
          </a:p>
        </p:txBody>
      </p:sp>
      <p:sp>
        <p:nvSpPr>
          <p:cNvPr id="15" name="Picture Placeholder 7">
            <a:extLst>
              <a:ext uri="{FF2B5EF4-FFF2-40B4-BE49-F238E27FC236}">
                <a16:creationId xmlns:a16="http://schemas.microsoft.com/office/drawing/2014/main" id="{CE0929F8-859A-E148-8C79-B1751C5F8306}"/>
              </a:ext>
            </a:extLst>
          </p:cNvPr>
          <p:cNvSpPr>
            <a:spLocks noGrp="1"/>
          </p:cNvSpPr>
          <p:nvPr>
            <p:ph type="pic" sz="quarter" idx="25"/>
          </p:nvPr>
        </p:nvSpPr>
        <p:spPr>
          <a:xfrm>
            <a:off x="6901603" y="3718197"/>
            <a:ext cx="1829990" cy="2016000"/>
          </a:xfrm>
          <a:prstGeom prst="rect">
            <a:avLst/>
          </a:prstGeom>
        </p:spPr>
        <p:txBody>
          <a:bodyPr/>
          <a:lstStyle>
            <a:lvl1pPr>
              <a:defRPr>
                <a:noFill/>
              </a:defRPr>
            </a:lvl1pPr>
          </a:lstStyle>
          <a:p>
            <a:endParaRPr lang="en-US"/>
          </a:p>
        </p:txBody>
      </p:sp>
      <p:sp>
        <p:nvSpPr>
          <p:cNvPr id="12" name="Text Placeholder 3">
            <a:extLst>
              <a:ext uri="{FF2B5EF4-FFF2-40B4-BE49-F238E27FC236}">
                <a16:creationId xmlns:a16="http://schemas.microsoft.com/office/drawing/2014/main" id="{37B62CF6-CA41-F44C-979A-7B30F599E024}"/>
              </a:ext>
            </a:extLst>
          </p:cNvPr>
          <p:cNvSpPr>
            <a:spLocks noGrp="1"/>
          </p:cNvSpPr>
          <p:nvPr>
            <p:ph type="body" sz="quarter" idx="19" hasCustomPrompt="1"/>
          </p:nvPr>
        </p:nvSpPr>
        <p:spPr>
          <a:xfrm>
            <a:off x="7197329" y="6243294"/>
            <a:ext cx="1901301" cy="19618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3" name="Text Placeholder 3">
            <a:extLst>
              <a:ext uri="{FF2B5EF4-FFF2-40B4-BE49-F238E27FC236}">
                <a16:creationId xmlns:a16="http://schemas.microsoft.com/office/drawing/2014/main" id="{26944D05-790D-684E-971E-163C394B5775}"/>
              </a:ext>
            </a:extLst>
          </p:cNvPr>
          <p:cNvSpPr>
            <a:spLocks noGrp="1"/>
          </p:cNvSpPr>
          <p:nvPr>
            <p:ph type="body" sz="quarter" idx="20" hasCustomPrompt="1"/>
          </p:nvPr>
        </p:nvSpPr>
        <p:spPr>
          <a:xfrm>
            <a:off x="7197329" y="6459276"/>
            <a:ext cx="1901301" cy="398725"/>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16" name="Picture 15">
            <a:extLst>
              <a:ext uri="{FF2B5EF4-FFF2-40B4-BE49-F238E27FC236}">
                <a16:creationId xmlns:a16="http://schemas.microsoft.com/office/drawing/2014/main" id="{D99A549F-2E05-FB40-8B75-3D8370C43FB4}"/>
              </a:ext>
            </a:extLst>
          </p:cNvPr>
          <p:cNvPicPr>
            <a:picLocks noChangeAspect="1"/>
          </p:cNvPicPr>
          <p:nvPr userDrawn="1"/>
        </p:nvPicPr>
        <p:blipFill>
          <a:blip r:embed="rId2"/>
          <a:stretch>
            <a:fillRect/>
          </a:stretch>
        </p:blipFill>
        <p:spPr>
          <a:xfrm>
            <a:off x="273652" y="6294008"/>
            <a:ext cx="1335144" cy="303831"/>
          </a:xfrm>
          <a:prstGeom prst="rect">
            <a:avLst/>
          </a:prstGeom>
        </p:spPr>
      </p:pic>
    </p:spTree>
    <p:extLst>
      <p:ext uri="{BB962C8B-B14F-4D97-AF65-F5344CB8AC3E}">
        <p14:creationId xmlns:p14="http://schemas.microsoft.com/office/powerpoint/2010/main" val="155888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C6E31-9116-2045-B3FE-4A8CD8EE9364}"/>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5" name="Title 1">
            <a:extLst>
              <a:ext uri="{FF2B5EF4-FFF2-40B4-BE49-F238E27FC236}">
                <a16:creationId xmlns:a16="http://schemas.microsoft.com/office/drawing/2014/main" id="{05A8CC98-BAD9-2E44-9D1B-506AF0A44524}"/>
              </a:ext>
            </a:extLst>
          </p:cNvPr>
          <p:cNvSpPr>
            <a:spLocks noGrp="1"/>
          </p:cNvSpPr>
          <p:nvPr>
            <p:ph type="title" hasCustomPrompt="1"/>
          </p:nvPr>
        </p:nvSpPr>
        <p:spPr>
          <a:xfrm>
            <a:off x="334735" y="668330"/>
            <a:ext cx="8391253" cy="645069"/>
          </a:xfrm>
          <a:prstGeom prst="rect">
            <a:avLst/>
          </a:prstGeom>
        </p:spPr>
        <p:txBody>
          <a:bodyPr/>
          <a:lstStyle>
            <a:lvl1pPr>
              <a:defRPr sz="2700" b="0" i="0">
                <a:solidFill>
                  <a:schemeClr val="bg1"/>
                </a:solidFill>
                <a:latin typeface="Arial" panose="020B0604020202020204" pitchFamily="34" charset="0"/>
                <a:cs typeface="Arial" panose="020B0604020202020204" pitchFamily="34" charset="0"/>
              </a:defRPr>
            </a:lvl1pPr>
          </a:lstStyle>
          <a:p>
            <a:r>
              <a:rPr lang="en-US" dirty="0"/>
              <a:t>Edit Heading</a:t>
            </a:r>
          </a:p>
        </p:txBody>
      </p:sp>
      <p:sp>
        <p:nvSpPr>
          <p:cNvPr id="6" name="Text Placeholder 7">
            <a:extLst>
              <a:ext uri="{FF2B5EF4-FFF2-40B4-BE49-F238E27FC236}">
                <a16:creationId xmlns:a16="http://schemas.microsoft.com/office/drawing/2014/main" id="{21A2DA9F-F903-E848-8227-D59BD5CB98FD}"/>
              </a:ext>
            </a:extLst>
          </p:cNvPr>
          <p:cNvSpPr>
            <a:spLocks noGrp="1"/>
          </p:cNvSpPr>
          <p:nvPr>
            <p:ph type="body" sz="quarter" idx="21" hasCustomPrompt="1"/>
          </p:nvPr>
        </p:nvSpPr>
        <p:spPr>
          <a:xfrm>
            <a:off x="333730" y="1573435"/>
            <a:ext cx="4416537" cy="4172788"/>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a:t>
            </a:r>
          </a:p>
        </p:txBody>
      </p:sp>
      <p:sp>
        <p:nvSpPr>
          <p:cNvPr id="7" name="Picture Placeholder 7">
            <a:extLst>
              <a:ext uri="{FF2B5EF4-FFF2-40B4-BE49-F238E27FC236}">
                <a16:creationId xmlns:a16="http://schemas.microsoft.com/office/drawing/2014/main" id="{B740B174-3972-C64F-A5E4-778E37872602}"/>
              </a:ext>
            </a:extLst>
          </p:cNvPr>
          <p:cNvSpPr>
            <a:spLocks noGrp="1"/>
          </p:cNvSpPr>
          <p:nvPr>
            <p:ph type="pic" sz="quarter" idx="22"/>
          </p:nvPr>
        </p:nvSpPr>
        <p:spPr>
          <a:xfrm>
            <a:off x="4958451" y="1559417"/>
            <a:ext cx="3801236" cy="4187613"/>
          </a:xfrm>
          <a:prstGeom prst="rect">
            <a:avLst/>
          </a:prstGeom>
        </p:spPr>
        <p:txBody>
          <a:bodyPr/>
          <a:lstStyle>
            <a:lvl1pPr>
              <a:defRPr>
                <a:noFill/>
              </a:defRPr>
            </a:lvl1pPr>
          </a:lstStyle>
          <a:p>
            <a:endParaRPr lang="en-US" dirty="0"/>
          </a:p>
        </p:txBody>
      </p:sp>
      <p:sp>
        <p:nvSpPr>
          <p:cNvPr id="12" name="Text Placeholder 3">
            <a:extLst>
              <a:ext uri="{FF2B5EF4-FFF2-40B4-BE49-F238E27FC236}">
                <a16:creationId xmlns:a16="http://schemas.microsoft.com/office/drawing/2014/main" id="{1B91A04A-77CC-754A-A4B0-D21055A3827F}"/>
              </a:ext>
            </a:extLst>
          </p:cNvPr>
          <p:cNvSpPr>
            <a:spLocks noGrp="1"/>
          </p:cNvSpPr>
          <p:nvPr>
            <p:ph type="body" sz="quarter" idx="21" hasCustomPrompt="1"/>
          </p:nvPr>
        </p:nvSpPr>
        <p:spPr>
          <a:xfrm>
            <a:off x="7192249" y="6258168"/>
            <a:ext cx="1901301" cy="196183"/>
          </a:xfrm>
          <a:prstGeom prst="rect">
            <a:avLst/>
          </a:prstGeom>
        </p:spPr>
        <p:txBody>
          <a:bodyPr/>
          <a:lstStyle>
            <a:lvl1pPr marL="0" indent="0">
              <a:lnSpc>
                <a:spcPts val="900"/>
              </a:lnSpc>
              <a:spcBef>
                <a:spcPts val="0"/>
              </a:spcBef>
              <a:spcAft>
                <a:spcPts val="450"/>
              </a:spcAft>
              <a:buNone/>
              <a:defRPr sz="675" b="1"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3" name="Text Placeholder 3">
            <a:extLst>
              <a:ext uri="{FF2B5EF4-FFF2-40B4-BE49-F238E27FC236}">
                <a16:creationId xmlns:a16="http://schemas.microsoft.com/office/drawing/2014/main" id="{7EC1B910-8F7A-0B4F-A7E2-534FBB194693}"/>
              </a:ext>
            </a:extLst>
          </p:cNvPr>
          <p:cNvSpPr>
            <a:spLocks noGrp="1"/>
          </p:cNvSpPr>
          <p:nvPr>
            <p:ph type="body" sz="quarter" idx="22" hasCustomPrompt="1"/>
          </p:nvPr>
        </p:nvSpPr>
        <p:spPr>
          <a:xfrm>
            <a:off x="7192249" y="6474150"/>
            <a:ext cx="1901301" cy="383851"/>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10" name="Picture 9">
            <a:extLst>
              <a:ext uri="{FF2B5EF4-FFF2-40B4-BE49-F238E27FC236}">
                <a16:creationId xmlns:a16="http://schemas.microsoft.com/office/drawing/2014/main" id="{0BD90DF6-8B44-C043-9522-16BAEDE06DE3}"/>
              </a:ext>
            </a:extLst>
          </p:cNvPr>
          <p:cNvPicPr>
            <a:picLocks noChangeAspect="1"/>
          </p:cNvPicPr>
          <p:nvPr userDrawn="1"/>
        </p:nvPicPr>
        <p:blipFill>
          <a:blip r:embed="rId2"/>
          <a:stretch>
            <a:fillRect/>
          </a:stretch>
        </p:blipFill>
        <p:spPr>
          <a:xfrm>
            <a:off x="273652" y="6301943"/>
            <a:ext cx="1348239" cy="306321"/>
          </a:xfrm>
          <a:prstGeom prst="rect">
            <a:avLst/>
          </a:prstGeom>
        </p:spPr>
      </p:pic>
    </p:spTree>
    <p:extLst>
      <p:ext uri="{BB962C8B-B14F-4D97-AF65-F5344CB8AC3E}">
        <p14:creationId xmlns:p14="http://schemas.microsoft.com/office/powerpoint/2010/main" val="217093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1.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9C15F-3C36-CA43-9EA6-A4DE52501BF4}"/>
              </a:ext>
            </a:extLst>
          </p:cNvPr>
          <p:cNvSpPr>
            <a:spLocks noGrp="1"/>
          </p:cNvSpPr>
          <p:nvPr>
            <p:ph type="title" hasCustomPrompt="1"/>
          </p:nvPr>
        </p:nvSpPr>
        <p:spPr>
          <a:xfrm>
            <a:off x="334735" y="668330"/>
            <a:ext cx="8391253" cy="645069"/>
          </a:xfrm>
          <a:prstGeom prst="rect">
            <a:avLst/>
          </a:prstGeom>
        </p:spPr>
        <p:txBody>
          <a:bodyPr/>
          <a:lstStyle>
            <a:lvl1pPr>
              <a:defRPr sz="2700" b="0" i="0">
                <a:solidFill>
                  <a:srgbClr val="041243"/>
                </a:solidFill>
                <a:latin typeface="Arial" panose="020B0604020202020204" pitchFamily="34" charset="0"/>
                <a:cs typeface="Arial" panose="020B0604020202020204" pitchFamily="34" charset="0"/>
              </a:defRPr>
            </a:lvl1pPr>
          </a:lstStyle>
          <a:p>
            <a:r>
              <a:rPr lang="en-US" dirty="0"/>
              <a:t>Edit Heading</a:t>
            </a:r>
          </a:p>
        </p:txBody>
      </p:sp>
      <p:sp>
        <p:nvSpPr>
          <p:cNvPr id="5" name="Text Placeholder 7">
            <a:extLst>
              <a:ext uri="{FF2B5EF4-FFF2-40B4-BE49-F238E27FC236}">
                <a16:creationId xmlns:a16="http://schemas.microsoft.com/office/drawing/2014/main" id="{0CD3D142-4063-2A43-A3B8-B29162656B40}"/>
              </a:ext>
            </a:extLst>
          </p:cNvPr>
          <p:cNvSpPr>
            <a:spLocks noGrp="1"/>
          </p:cNvSpPr>
          <p:nvPr>
            <p:ph type="body" sz="quarter" idx="21" hasCustomPrompt="1"/>
          </p:nvPr>
        </p:nvSpPr>
        <p:spPr>
          <a:xfrm>
            <a:off x="333730" y="1573435"/>
            <a:ext cx="4416537" cy="4172788"/>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a:t>
            </a:r>
          </a:p>
        </p:txBody>
      </p:sp>
      <p:sp>
        <p:nvSpPr>
          <p:cNvPr id="10" name="Picture Placeholder 7">
            <a:extLst>
              <a:ext uri="{FF2B5EF4-FFF2-40B4-BE49-F238E27FC236}">
                <a16:creationId xmlns:a16="http://schemas.microsoft.com/office/drawing/2014/main" id="{DB346980-6158-A046-B09B-0D0347305D11}"/>
              </a:ext>
            </a:extLst>
          </p:cNvPr>
          <p:cNvSpPr>
            <a:spLocks noGrp="1"/>
          </p:cNvSpPr>
          <p:nvPr>
            <p:ph type="pic" sz="quarter" idx="22"/>
          </p:nvPr>
        </p:nvSpPr>
        <p:spPr>
          <a:xfrm>
            <a:off x="4958451" y="1559417"/>
            <a:ext cx="3801236" cy="4187613"/>
          </a:xfrm>
          <a:prstGeom prst="rect">
            <a:avLst/>
          </a:prstGeom>
        </p:spPr>
        <p:txBody>
          <a:bodyPr/>
          <a:lstStyle>
            <a:lvl1pPr>
              <a:defRPr>
                <a:noFill/>
              </a:defRPr>
            </a:lvl1pPr>
          </a:lstStyle>
          <a:p>
            <a:endParaRPr lang="en-US" dirty="0"/>
          </a:p>
        </p:txBody>
      </p:sp>
      <p:sp>
        <p:nvSpPr>
          <p:cNvPr id="8" name="Text Placeholder 3">
            <a:extLst>
              <a:ext uri="{FF2B5EF4-FFF2-40B4-BE49-F238E27FC236}">
                <a16:creationId xmlns:a16="http://schemas.microsoft.com/office/drawing/2014/main" id="{45F8935E-774C-C347-83B0-FE20A6619A83}"/>
              </a:ext>
            </a:extLst>
          </p:cNvPr>
          <p:cNvSpPr>
            <a:spLocks noGrp="1"/>
          </p:cNvSpPr>
          <p:nvPr>
            <p:ph type="body" sz="quarter" idx="19" hasCustomPrompt="1"/>
          </p:nvPr>
        </p:nvSpPr>
        <p:spPr>
          <a:xfrm>
            <a:off x="7197329" y="6243294"/>
            <a:ext cx="1901301" cy="19618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2" name="Text Placeholder 3">
            <a:extLst>
              <a:ext uri="{FF2B5EF4-FFF2-40B4-BE49-F238E27FC236}">
                <a16:creationId xmlns:a16="http://schemas.microsoft.com/office/drawing/2014/main" id="{536CC5C9-FC42-C349-911F-4A8B5241E24B}"/>
              </a:ext>
            </a:extLst>
          </p:cNvPr>
          <p:cNvSpPr>
            <a:spLocks noGrp="1"/>
          </p:cNvSpPr>
          <p:nvPr>
            <p:ph type="body" sz="quarter" idx="20" hasCustomPrompt="1"/>
          </p:nvPr>
        </p:nvSpPr>
        <p:spPr>
          <a:xfrm>
            <a:off x="7197329" y="6459276"/>
            <a:ext cx="1901301" cy="398725"/>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9" name="Picture 8">
            <a:extLst>
              <a:ext uri="{FF2B5EF4-FFF2-40B4-BE49-F238E27FC236}">
                <a16:creationId xmlns:a16="http://schemas.microsoft.com/office/drawing/2014/main" id="{20F64C05-C990-DE49-BCC4-7E6CEE6606B9}"/>
              </a:ext>
            </a:extLst>
          </p:cNvPr>
          <p:cNvPicPr>
            <a:picLocks noChangeAspect="1"/>
          </p:cNvPicPr>
          <p:nvPr userDrawn="1"/>
        </p:nvPicPr>
        <p:blipFill>
          <a:blip r:embed="rId2"/>
          <a:stretch>
            <a:fillRect/>
          </a:stretch>
        </p:blipFill>
        <p:spPr>
          <a:xfrm>
            <a:off x="273652" y="6294008"/>
            <a:ext cx="1335144" cy="303831"/>
          </a:xfrm>
          <a:prstGeom prst="rect">
            <a:avLst/>
          </a:prstGeom>
        </p:spPr>
      </p:pic>
    </p:spTree>
    <p:extLst>
      <p:ext uri="{BB962C8B-B14F-4D97-AF65-F5344CB8AC3E}">
        <p14:creationId xmlns:p14="http://schemas.microsoft.com/office/powerpoint/2010/main" val="4244514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US"/>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322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4107652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1285253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331870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1750642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46327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AU"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396192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C3D0-9D57-FB43-BD79-9BC59CD9CF1E}"/>
              </a:ext>
            </a:extLst>
          </p:cNvPr>
          <p:cNvSpPr>
            <a:spLocks noGrp="1"/>
          </p:cNvSpPr>
          <p:nvPr>
            <p:ph type="title" hasCustomPrompt="1"/>
          </p:nvPr>
        </p:nvSpPr>
        <p:spPr>
          <a:xfrm>
            <a:off x="1873087" y="1440000"/>
            <a:ext cx="4728938" cy="1880716"/>
          </a:xfrm>
          <a:prstGeom prst="rect">
            <a:avLst/>
          </a:prstGeom>
        </p:spPr>
        <p:txBody>
          <a:bodyPr/>
          <a:lstStyle>
            <a:lvl1pPr>
              <a:defRPr sz="3600" b="0" i="0">
                <a:solidFill>
                  <a:srgbClr val="041243"/>
                </a:solidFill>
                <a:latin typeface="Arial" panose="020B0604020202020204" pitchFamily="34" charset="0"/>
                <a:cs typeface="Arial" panose="020B0604020202020204" pitchFamily="34" charset="0"/>
              </a:defRPr>
            </a:lvl1pPr>
          </a:lstStyle>
          <a:p>
            <a:r>
              <a:rPr lang="en-US" dirty="0"/>
              <a:t>Click to edit heading</a:t>
            </a:r>
          </a:p>
        </p:txBody>
      </p:sp>
      <p:sp>
        <p:nvSpPr>
          <p:cNvPr id="12" name="Text Placeholder 4">
            <a:extLst>
              <a:ext uri="{FF2B5EF4-FFF2-40B4-BE49-F238E27FC236}">
                <a16:creationId xmlns:a16="http://schemas.microsoft.com/office/drawing/2014/main" id="{C5F2316C-0411-E345-98B4-46D51B08CEF1}"/>
              </a:ext>
            </a:extLst>
          </p:cNvPr>
          <p:cNvSpPr>
            <a:spLocks noGrp="1"/>
          </p:cNvSpPr>
          <p:nvPr>
            <p:ph type="body" sz="quarter" idx="14" hasCustomPrompt="1"/>
          </p:nvPr>
        </p:nvSpPr>
        <p:spPr>
          <a:xfrm>
            <a:off x="1883782" y="3691596"/>
            <a:ext cx="3680222" cy="333994"/>
          </a:xfrm>
          <a:prstGeom prst="rect">
            <a:avLst/>
          </a:prstGeom>
        </p:spPr>
        <p:txBody>
          <a:bodyPr/>
          <a:lstStyle>
            <a:lvl1pPr marL="0" indent="0">
              <a:lnSpc>
                <a:spcPts val="1500"/>
              </a:lnSpc>
              <a:spcAft>
                <a:spcPts val="450"/>
              </a:spcAft>
              <a:buFontTx/>
              <a:buNone/>
              <a:defRPr sz="1350" b="1" i="0">
                <a:solidFill>
                  <a:srgbClr val="041243"/>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Tx/>
              <a:buNone/>
              <a:defRPr sz="1200" b="0" i="0">
                <a:solidFill>
                  <a:schemeClr val="bg1"/>
                </a:solidFill>
                <a:latin typeface="Helvetica Neue LT Std 45 Light" panose="020B0403020202020204" pitchFamily="34" charset="0"/>
              </a:defRPr>
            </a:lvl3pPr>
          </a:lstStyle>
          <a:p>
            <a:pPr lvl="0"/>
            <a:r>
              <a:rPr lang="en-US" dirty="0"/>
              <a:t>Presenter Name</a:t>
            </a:r>
          </a:p>
        </p:txBody>
      </p:sp>
      <p:sp>
        <p:nvSpPr>
          <p:cNvPr id="13" name="Text Placeholder 4">
            <a:extLst>
              <a:ext uri="{FF2B5EF4-FFF2-40B4-BE49-F238E27FC236}">
                <a16:creationId xmlns:a16="http://schemas.microsoft.com/office/drawing/2014/main" id="{BF4CE523-A1B7-C54D-97E6-43E82F5F346E}"/>
              </a:ext>
            </a:extLst>
          </p:cNvPr>
          <p:cNvSpPr>
            <a:spLocks noGrp="1"/>
          </p:cNvSpPr>
          <p:nvPr>
            <p:ph type="body" sz="quarter" idx="15" hasCustomPrompt="1"/>
          </p:nvPr>
        </p:nvSpPr>
        <p:spPr>
          <a:xfrm>
            <a:off x="1883782" y="4120728"/>
            <a:ext cx="3680222" cy="362063"/>
          </a:xfrm>
          <a:prstGeom prst="rect">
            <a:avLst/>
          </a:prstGeom>
        </p:spPr>
        <p:txBody>
          <a:bodyPr/>
          <a:lstStyle>
            <a:lvl1pPr marL="0" indent="0">
              <a:lnSpc>
                <a:spcPts val="1500"/>
              </a:lnSpc>
              <a:spcAft>
                <a:spcPts val="450"/>
              </a:spcAft>
              <a:buFontTx/>
              <a:buNone/>
              <a:defRPr sz="1350" b="0" i="0">
                <a:solidFill>
                  <a:srgbClr val="041243"/>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Tx/>
              <a:buNone/>
              <a:defRPr sz="1200" b="0" i="0">
                <a:solidFill>
                  <a:schemeClr val="bg1"/>
                </a:solidFill>
                <a:latin typeface="Helvetica Neue LT Std 45 Light" panose="020B0403020202020204" pitchFamily="34" charset="0"/>
              </a:defRPr>
            </a:lvl3pPr>
          </a:lstStyle>
          <a:p>
            <a:pPr lvl="0"/>
            <a:r>
              <a:rPr lang="en-US" dirty="0"/>
              <a:t>Company Name</a:t>
            </a:r>
          </a:p>
        </p:txBody>
      </p:sp>
      <p:sp>
        <p:nvSpPr>
          <p:cNvPr id="14" name="Text Placeholder 4">
            <a:extLst>
              <a:ext uri="{FF2B5EF4-FFF2-40B4-BE49-F238E27FC236}">
                <a16:creationId xmlns:a16="http://schemas.microsoft.com/office/drawing/2014/main" id="{0956F341-86D4-984B-846E-60C0F1392725}"/>
              </a:ext>
            </a:extLst>
          </p:cNvPr>
          <p:cNvSpPr>
            <a:spLocks noGrp="1"/>
          </p:cNvSpPr>
          <p:nvPr>
            <p:ph type="body" sz="quarter" idx="16" hasCustomPrompt="1"/>
          </p:nvPr>
        </p:nvSpPr>
        <p:spPr>
          <a:xfrm>
            <a:off x="1883782" y="4480768"/>
            <a:ext cx="3680222" cy="325409"/>
          </a:xfrm>
          <a:prstGeom prst="rect">
            <a:avLst/>
          </a:prstGeom>
        </p:spPr>
        <p:txBody>
          <a:bodyPr/>
          <a:lstStyle>
            <a:lvl1pPr marL="0" indent="0">
              <a:lnSpc>
                <a:spcPts val="1500"/>
              </a:lnSpc>
              <a:spcAft>
                <a:spcPts val="450"/>
              </a:spcAft>
              <a:buFontTx/>
              <a:buNone/>
              <a:defRPr sz="1200" b="0" i="0">
                <a:solidFill>
                  <a:srgbClr val="041243"/>
                </a:solidFill>
                <a:latin typeface="Arial" panose="020B0604020202020204" pitchFamily="34" charset="0"/>
                <a:cs typeface="Arial" panose="020B0604020202020204" pitchFamily="34" charset="0"/>
              </a:defRPr>
            </a:lvl1pPr>
            <a:lvl2pPr marL="342900" indent="0">
              <a:lnSpc>
                <a:spcPts val="1500"/>
              </a:lnSpc>
              <a:spcAft>
                <a:spcPts val="450"/>
              </a:spcAft>
              <a:buFontTx/>
              <a:buNone/>
              <a:defRPr sz="1350" b="0" i="0">
                <a:solidFill>
                  <a:schemeClr val="bg1"/>
                </a:solidFill>
                <a:latin typeface="Helvetica Neue LT Std 45 Light" panose="020B0403020202020204" pitchFamily="34" charset="0"/>
              </a:defRPr>
            </a:lvl2pPr>
            <a:lvl3pPr marL="685800" indent="0">
              <a:lnSpc>
                <a:spcPts val="1500"/>
              </a:lnSpc>
              <a:spcAft>
                <a:spcPts val="450"/>
              </a:spcAft>
              <a:buFont typeface="+mj-lt"/>
              <a:buNone/>
              <a:defRPr sz="1200" b="0" i="0">
                <a:solidFill>
                  <a:schemeClr val="bg1"/>
                </a:solidFill>
                <a:latin typeface="Helvetica Neue LT Std 45 Light" panose="020B0403020202020204" pitchFamily="34" charset="0"/>
              </a:defRPr>
            </a:lvl3pPr>
          </a:lstStyle>
          <a:p>
            <a:pPr lvl="0"/>
            <a:r>
              <a:rPr lang="en-US" dirty="0"/>
              <a:t>Date</a:t>
            </a:r>
          </a:p>
        </p:txBody>
      </p:sp>
      <p:sp>
        <p:nvSpPr>
          <p:cNvPr id="19" name="Rectangle 18">
            <a:extLst>
              <a:ext uri="{FF2B5EF4-FFF2-40B4-BE49-F238E27FC236}">
                <a16:creationId xmlns:a16="http://schemas.microsoft.com/office/drawing/2014/main" id="{94781E68-3118-1244-8B13-3ECADBB2A1F3}"/>
              </a:ext>
            </a:extLst>
          </p:cNvPr>
          <p:cNvSpPr/>
          <p:nvPr userDrawn="1"/>
        </p:nvSpPr>
        <p:spPr>
          <a:xfrm>
            <a:off x="8182401" y="6642557"/>
            <a:ext cx="963725" cy="161583"/>
          </a:xfrm>
          <a:prstGeom prst="rect">
            <a:avLst/>
          </a:prstGeom>
        </p:spPr>
        <p:txBody>
          <a:bodyPr wrap="none">
            <a:spAutoFit/>
          </a:bodyPr>
          <a:lstStyle/>
          <a:p>
            <a:r>
              <a:rPr lang="en-AU" sz="45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17" name="Picture 16">
            <a:extLst>
              <a:ext uri="{FF2B5EF4-FFF2-40B4-BE49-F238E27FC236}">
                <a16:creationId xmlns:a16="http://schemas.microsoft.com/office/drawing/2014/main" id="{BA2454E3-124F-1349-AC07-04828E63761E}"/>
              </a:ext>
            </a:extLst>
          </p:cNvPr>
          <p:cNvPicPr>
            <a:picLocks noChangeAspect="1"/>
          </p:cNvPicPr>
          <p:nvPr userDrawn="1"/>
        </p:nvPicPr>
        <p:blipFill rotWithShape="1">
          <a:blip r:embed="rId2"/>
          <a:srcRect l="2621" t="68591"/>
          <a:stretch/>
        </p:blipFill>
        <p:spPr>
          <a:xfrm>
            <a:off x="0" y="5197525"/>
            <a:ext cx="9190049" cy="1660475"/>
          </a:xfrm>
          <a:prstGeom prst="rect">
            <a:avLst/>
          </a:prstGeom>
        </p:spPr>
      </p:pic>
      <p:sp>
        <p:nvSpPr>
          <p:cNvPr id="9" name="Rectangle 8">
            <a:extLst>
              <a:ext uri="{FF2B5EF4-FFF2-40B4-BE49-F238E27FC236}">
                <a16:creationId xmlns:a16="http://schemas.microsoft.com/office/drawing/2014/main" id="{9BF006F4-B081-6B45-837C-CFDA52DAE66B}"/>
              </a:ext>
            </a:extLst>
          </p:cNvPr>
          <p:cNvSpPr/>
          <p:nvPr userDrawn="1"/>
        </p:nvSpPr>
        <p:spPr>
          <a:xfrm>
            <a:off x="7915779" y="6642556"/>
            <a:ext cx="1228221" cy="184666"/>
          </a:xfrm>
          <a:prstGeom prst="rect">
            <a:avLst/>
          </a:prstGeom>
        </p:spPr>
        <p:txBody>
          <a:bodyPr wrap="none">
            <a:spAutoFit/>
          </a:bodyPr>
          <a:lstStyle/>
          <a:p>
            <a:r>
              <a:rPr lang="en-AU" sz="600" b="0" i="0" dirty="0">
                <a:solidFill>
                  <a:schemeClr val="bg1">
                    <a:lumMod val="75000"/>
                  </a:schemeClr>
                </a:solidFill>
                <a:effectLst/>
                <a:latin typeface="Arial" panose="020B0604020202020204" pitchFamily="34" charset="0"/>
                <a:cs typeface="Arial" panose="020B0604020202020204" pitchFamily="34" charset="0"/>
              </a:rPr>
              <a:t>CRICOS Provider No. 00103D</a:t>
            </a:r>
          </a:p>
        </p:txBody>
      </p:sp>
      <p:pic>
        <p:nvPicPr>
          <p:cNvPr id="11" name="Picture 10">
            <a:extLst>
              <a:ext uri="{FF2B5EF4-FFF2-40B4-BE49-F238E27FC236}">
                <a16:creationId xmlns:a16="http://schemas.microsoft.com/office/drawing/2014/main" id="{2BAFB0ED-7D84-D946-AEAC-2FC51F28DCB5}"/>
              </a:ext>
            </a:extLst>
          </p:cNvPr>
          <p:cNvPicPr>
            <a:picLocks noChangeAspect="1"/>
          </p:cNvPicPr>
          <p:nvPr userDrawn="1"/>
        </p:nvPicPr>
        <p:blipFill>
          <a:blip r:embed="rId3"/>
          <a:stretch>
            <a:fillRect/>
          </a:stretch>
        </p:blipFill>
        <p:spPr>
          <a:xfrm>
            <a:off x="273652" y="264661"/>
            <a:ext cx="2195895" cy="499707"/>
          </a:xfrm>
          <a:prstGeom prst="rect">
            <a:avLst/>
          </a:prstGeom>
        </p:spPr>
      </p:pic>
    </p:spTree>
    <p:extLst>
      <p:ext uri="{BB962C8B-B14F-4D97-AF65-F5344CB8AC3E}">
        <p14:creationId xmlns:p14="http://schemas.microsoft.com/office/powerpoint/2010/main" val="2973864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AU" dirty="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endParaRPr lang="en-US"/>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extLst>
      <p:ext uri="{BB962C8B-B14F-4D97-AF65-F5344CB8AC3E}">
        <p14:creationId xmlns:p14="http://schemas.microsoft.com/office/powerpoint/2010/main" val="415489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Business COL BAND.JPG"/>
          <p:cNvPicPr>
            <a:picLocks noChangeAspect="1"/>
          </p:cNvPicPr>
          <p:nvPr userDrawn="1"/>
        </p:nvPicPr>
        <p:blipFill>
          <a:blip r:embed="rId2"/>
          <a:srcRect/>
          <a:stretch>
            <a:fillRect/>
          </a:stretch>
        </p:blipFill>
        <p:spPr bwMode="auto">
          <a:xfrm>
            <a:off x="0" y="393700"/>
            <a:ext cx="9144000" cy="4957763"/>
          </a:xfrm>
          <a:prstGeom prst="rect">
            <a:avLst/>
          </a:prstGeom>
          <a:noFill/>
          <a:ln w="9525">
            <a:noFill/>
            <a:miter lim="800000"/>
            <a:headEnd/>
            <a:tailEnd/>
          </a:ln>
        </p:spPr>
      </p:pic>
      <p:sp>
        <p:nvSpPr>
          <p:cNvPr id="2" name="Title 1"/>
          <p:cNvSpPr>
            <a:spLocks noGrp="1"/>
          </p:cNvSpPr>
          <p:nvPr>
            <p:ph type="ctrTitle"/>
          </p:nvPr>
        </p:nvSpPr>
        <p:spPr>
          <a:xfrm>
            <a:off x="1571604" y="1000109"/>
            <a:ext cx="5929354" cy="3026608"/>
          </a:xfrm>
        </p:spPr>
        <p:txBody>
          <a:bodyPr>
            <a:normAutofit/>
          </a:bodyPr>
          <a:lstStyle>
            <a:lvl1pPr>
              <a:defRPr sz="4400" b="1" baseline="0">
                <a:solidFill>
                  <a:schemeClr val="bg1"/>
                </a:solidFill>
              </a:defRPr>
            </a:lvl1pPr>
          </a:lstStyle>
          <a:p>
            <a:r>
              <a:rPr lang="en-US" dirty="0"/>
              <a:t>Click to edit Master title style</a:t>
            </a:r>
          </a:p>
        </p:txBody>
      </p:sp>
      <p:pic>
        <p:nvPicPr>
          <p:cNvPr id="5"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1388" b="23480"/>
          <a:stretch/>
        </p:blipFill>
        <p:spPr bwMode="auto">
          <a:xfrm>
            <a:off x="333994" y="5759398"/>
            <a:ext cx="3294611" cy="62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544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moodle - thick COL BAND.jpg"/>
          <p:cNvPicPr>
            <a:picLocks noChangeAspect="1"/>
          </p:cNvPicPr>
          <p:nvPr userDrawn="1"/>
        </p:nvPicPr>
        <p:blipFill>
          <a:blip r:embed="rId2"/>
          <a:srcRect/>
          <a:stretch>
            <a:fillRect/>
          </a:stretch>
        </p:blipFill>
        <p:spPr bwMode="auto">
          <a:xfrm>
            <a:off x="-7938" y="463550"/>
            <a:ext cx="9151938" cy="668338"/>
          </a:xfrm>
          <a:prstGeom prst="rect">
            <a:avLst/>
          </a:prstGeom>
          <a:noFill/>
          <a:ln w="9525">
            <a:noFill/>
            <a:miter lim="800000"/>
            <a:headEnd/>
            <a:tailEnd/>
          </a:ln>
        </p:spPr>
      </p:pic>
      <p:pic>
        <p:nvPicPr>
          <p:cNvPr id="6" name="Picture 8" descr="moodle - fine COL BAND.jpg"/>
          <p:cNvPicPr>
            <a:picLocks noChangeAspect="1"/>
          </p:cNvPicPr>
          <p:nvPr userDrawn="1"/>
        </p:nvPicPr>
        <p:blipFill>
          <a:blip r:embed="rId3"/>
          <a:srcRect/>
          <a:stretch>
            <a:fillRect/>
          </a:stretch>
        </p:blipFill>
        <p:spPr bwMode="auto">
          <a:xfrm>
            <a:off x="-7938" y="6216650"/>
            <a:ext cx="9144001" cy="4603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1388" b="23480"/>
          <a:stretch/>
        </p:blipFill>
        <p:spPr bwMode="auto">
          <a:xfrm>
            <a:off x="6878632" y="6353175"/>
            <a:ext cx="2106429" cy="39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317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pic>
        <p:nvPicPr>
          <p:cNvPr id="3" name="Picture 3" descr="Business COL BAND.JPG"/>
          <p:cNvPicPr>
            <a:picLocks noChangeAspect="1"/>
          </p:cNvPicPr>
          <p:nvPr userDrawn="1"/>
        </p:nvPicPr>
        <p:blipFill>
          <a:blip r:embed="rId2"/>
          <a:srcRect/>
          <a:stretch>
            <a:fillRect/>
          </a:stretch>
        </p:blipFill>
        <p:spPr bwMode="auto">
          <a:xfrm>
            <a:off x="0" y="1611313"/>
            <a:ext cx="9144000" cy="2700337"/>
          </a:xfrm>
          <a:prstGeom prst="rect">
            <a:avLst/>
          </a:prstGeom>
          <a:noFill/>
          <a:ln w="9525">
            <a:noFill/>
            <a:miter lim="800000"/>
            <a:headEnd/>
            <a:tailEnd/>
          </a:ln>
        </p:spPr>
      </p:pic>
      <p:pic>
        <p:nvPicPr>
          <p:cNvPr id="5" name="Picture 5" descr="moodle - fine COL BAND.jpg"/>
          <p:cNvPicPr>
            <a:picLocks noChangeAspect="1"/>
          </p:cNvPicPr>
          <p:nvPr userDrawn="1"/>
        </p:nvPicPr>
        <p:blipFill>
          <a:blip r:embed="rId3"/>
          <a:srcRect/>
          <a:stretch>
            <a:fillRect/>
          </a:stretch>
        </p:blipFill>
        <p:spPr bwMode="auto">
          <a:xfrm>
            <a:off x="-7938" y="6216650"/>
            <a:ext cx="9144001" cy="46038"/>
          </a:xfrm>
          <a:prstGeom prst="rect">
            <a:avLst/>
          </a:prstGeom>
          <a:noFill/>
          <a:ln w="9525">
            <a:noFill/>
            <a:miter lim="800000"/>
            <a:headEnd/>
            <a:tailEnd/>
          </a:ln>
        </p:spPr>
      </p:pic>
      <p:sp>
        <p:nvSpPr>
          <p:cNvPr id="2" name="Title 1"/>
          <p:cNvSpPr>
            <a:spLocks noGrp="1"/>
          </p:cNvSpPr>
          <p:nvPr>
            <p:ph type="title"/>
          </p:nvPr>
        </p:nvSpPr>
        <p:spPr>
          <a:xfrm>
            <a:off x="1357290" y="2071678"/>
            <a:ext cx="6786610" cy="1161142"/>
          </a:xfrm>
        </p:spPr>
        <p:txBody>
          <a:bodyPr anchor="t">
            <a:normAutofit/>
          </a:bodyPr>
          <a:lstStyle>
            <a:lvl1pPr algn="l">
              <a:defRPr sz="3200" b="1" cap="none" baseline="0">
                <a:solidFill>
                  <a:schemeClr val="bg1"/>
                </a:solidFill>
              </a:defRPr>
            </a:lvl1pPr>
          </a:lstStyle>
          <a:p>
            <a:r>
              <a:rPr lang="en-US" dirty="0"/>
              <a:t>Click to edit Master title style</a:t>
            </a:r>
          </a:p>
        </p:txBody>
      </p:sp>
      <p:pic>
        <p:nvPicPr>
          <p:cNvPr id="6"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1388" b="23480"/>
          <a:stretch/>
        </p:blipFill>
        <p:spPr bwMode="auto">
          <a:xfrm>
            <a:off x="6878632" y="6353175"/>
            <a:ext cx="2106429" cy="39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8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mass tex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33E83D-D50A-A247-9832-B53B2C63F4AF}"/>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17" name="Title 1">
            <a:extLst>
              <a:ext uri="{FF2B5EF4-FFF2-40B4-BE49-F238E27FC236}">
                <a16:creationId xmlns:a16="http://schemas.microsoft.com/office/drawing/2014/main" id="{658A5850-6E89-0049-B5D8-787D4D8EF0D6}"/>
              </a:ext>
            </a:extLst>
          </p:cNvPr>
          <p:cNvSpPr>
            <a:spLocks noGrp="1"/>
          </p:cNvSpPr>
          <p:nvPr>
            <p:ph type="title" hasCustomPrompt="1"/>
          </p:nvPr>
        </p:nvSpPr>
        <p:spPr>
          <a:xfrm>
            <a:off x="850005" y="994993"/>
            <a:ext cx="7012547" cy="645069"/>
          </a:xfrm>
          <a:prstGeom prst="rect">
            <a:avLst/>
          </a:prstGeom>
        </p:spPr>
        <p:txBody>
          <a:bodyPr/>
          <a:lstStyle>
            <a:lvl1pPr>
              <a:defRPr sz="2700" b="0" i="0">
                <a:solidFill>
                  <a:schemeClr val="bg1"/>
                </a:solidFill>
                <a:latin typeface="Arial" panose="020B0604020202020204" pitchFamily="34" charset="0"/>
                <a:cs typeface="Arial" panose="020B0604020202020204" pitchFamily="34" charset="0"/>
              </a:defRPr>
            </a:lvl1pPr>
          </a:lstStyle>
          <a:p>
            <a:r>
              <a:rPr lang="en-US" dirty="0"/>
              <a:t>Edit Heading</a:t>
            </a:r>
          </a:p>
        </p:txBody>
      </p:sp>
      <p:sp>
        <p:nvSpPr>
          <p:cNvPr id="6" name="Text Placeholder 5">
            <a:extLst>
              <a:ext uri="{FF2B5EF4-FFF2-40B4-BE49-F238E27FC236}">
                <a16:creationId xmlns:a16="http://schemas.microsoft.com/office/drawing/2014/main" id="{D70205B2-31DF-264A-9000-4C60C7361EB6}"/>
              </a:ext>
            </a:extLst>
          </p:cNvPr>
          <p:cNvSpPr>
            <a:spLocks noGrp="1"/>
          </p:cNvSpPr>
          <p:nvPr>
            <p:ph type="body" sz="quarter" idx="11" hasCustomPrompt="1"/>
          </p:nvPr>
        </p:nvSpPr>
        <p:spPr>
          <a:xfrm>
            <a:off x="835894" y="1913447"/>
            <a:ext cx="1477040" cy="624620"/>
          </a:xfrm>
          <a:prstGeom prst="rect">
            <a:avLst/>
          </a:prstGeom>
        </p:spPr>
        <p:txBody>
          <a:bodyPr/>
          <a:lstStyle>
            <a:lvl1pPr marL="0" indent="0" algn="r">
              <a:buNone/>
              <a:defRPr sz="1200" b="1" i="0">
                <a:solidFill>
                  <a:schemeClr val="bg1"/>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19" name="Text Placeholder 5">
            <a:extLst>
              <a:ext uri="{FF2B5EF4-FFF2-40B4-BE49-F238E27FC236}">
                <a16:creationId xmlns:a16="http://schemas.microsoft.com/office/drawing/2014/main" id="{11DCE0EC-CC7C-4040-B0F4-3CA91DF01D35}"/>
              </a:ext>
            </a:extLst>
          </p:cNvPr>
          <p:cNvSpPr>
            <a:spLocks noGrp="1"/>
          </p:cNvSpPr>
          <p:nvPr>
            <p:ph type="body" sz="quarter" idx="12" hasCustomPrompt="1"/>
          </p:nvPr>
        </p:nvSpPr>
        <p:spPr>
          <a:xfrm>
            <a:off x="835894" y="3419411"/>
            <a:ext cx="1477040" cy="624620"/>
          </a:xfrm>
          <a:prstGeom prst="rect">
            <a:avLst/>
          </a:prstGeom>
        </p:spPr>
        <p:txBody>
          <a:bodyPr/>
          <a:lstStyle>
            <a:lvl1pPr marL="0" indent="0" algn="r">
              <a:buNone/>
              <a:defRPr sz="1200" b="1" i="0">
                <a:solidFill>
                  <a:schemeClr val="bg1"/>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8" name="Text Placeholder 7">
            <a:extLst>
              <a:ext uri="{FF2B5EF4-FFF2-40B4-BE49-F238E27FC236}">
                <a16:creationId xmlns:a16="http://schemas.microsoft.com/office/drawing/2014/main" id="{15D8C901-72B3-0E48-B686-440D6B79045A}"/>
              </a:ext>
            </a:extLst>
          </p:cNvPr>
          <p:cNvSpPr>
            <a:spLocks noGrp="1"/>
          </p:cNvSpPr>
          <p:nvPr>
            <p:ph type="body" sz="quarter" idx="13" hasCustomPrompt="1"/>
          </p:nvPr>
        </p:nvSpPr>
        <p:spPr>
          <a:xfrm>
            <a:off x="2420530" y="1900098"/>
            <a:ext cx="5457359" cy="1233062"/>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 </a:t>
            </a:r>
          </a:p>
        </p:txBody>
      </p:sp>
      <p:sp>
        <p:nvSpPr>
          <p:cNvPr id="27" name="Text Placeholder 7">
            <a:extLst>
              <a:ext uri="{FF2B5EF4-FFF2-40B4-BE49-F238E27FC236}">
                <a16:creationId xmlns:a16="http://schemas.microsoft.com/office/drawing/2014/main" id="{FDF2784E-A28C-B24E-AD76-5E33694CC96C}"/>
              </a:ext>
            </a:extLst>
          </p:cNvPr>
          <p:cNvSpPr>
            <a:spLocks noGrp="1"/>
          </p:cNvSpPr>
          <p:nvPr>
            <p:ph type="body" sz="quarter" idx="14" hasCustomPrompt="1"/>
          </p:nvPr>
        </p:nvSpPr>
        <p:spPr>
          <a:xfrm>
            <a:off x="2420530" y="3418464"/>
            <a:ext cx="5465723" cy="1233062"/>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 </a:t>
            </a:r>
          </a:p>
        </p:txBody>
      </p:sp>
      <p:sp>
        <p:nvSpPr>
          <p:cNvPr id="14" name="Text Placeholder 3">
            <a:extLst>
              <a:ext uri="{FF2B5EF4-FFF2-40B4-BE49-F238E27FC236}">
                <a16:creationId xmlns:a16="http://schemas.microsoft.com/office/drawing/2014/main" id="{22BCE51F-CBF9-BA4E-83EA-1BFACABB9D96}"/>
              </a:ext>
            </a:extLst>
          </p:cNvPr>
          <p:cNvSpPr>
            <a:spLocks noGrp="1"/>
          </p:cNvSpPr>
          <p:nvPr>
            <p:ph type="body" sz="quarter" idx="21" hasCustomPrompt="1"/>
          </p:nvPr>
        </p:nvSpPr>
        <p:spPr>
          <a:xfrm>
            <a:off x="7192249" y="6258168"/>
            <a:ext cx="1901301" cy="196183"/>
          </a:xfrm>
          <a:prstGeom prst="rect">
            <a:avLst/>
          </a:prstGeom>
        </p:spPr>
        <p:txBody>
          <a:bodyPr/>
          <a:lstStyle>
            <a:lvl1pPr marL="0" indent="0">
              <a:lnSpc>
                <a:spcPts val="900"/>
              </a:lnSpc>
              <a:spcBef>
                <a:spcPts val="0"/>
              </a:spcBef>
              <a:spcAft>
                <a:spcPts val="450"/>
              </a:spcAft>
              <a:buNone/>
              <a:defRPr sz="675" b="1"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5" name="Text Placeholder 3">
            <a:extLst>
              <a:ext uri="{FF2B5EF4-FFF2-40B4-BE49-F238E27FC236}">
                <a16:creationId xmlns:a16="http://schemas.microsoft.com/office/drawing/2014/main" id="{202EFDF3-33DA-2E42-BB1D-11710E92BC5A}"/>
              </a:ext>
            </a:extLst>
          </p:cNvPr>
          <p:cNvSpPr>
            <a:spLocks noGrp="1"/>
          </p:cNvSpPr>
          <p:nvPr>
            <p:ph type="body" sz="quarter" idx="22" hasCustomPrompt="1"/>
          </p:nvPr>
        </p:nvSpPr>
        <p:spPr>
          <a:xfrm>
            <a:off x="7192249" y="6474150"/>
            <a:ext cx="1901301" cy="383851"/>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13" name="Picture 12">
            <a:extLst>
              <a:ext uri="{FF2B5EF4-FFF2-40B4-BE49-F238E27FC236}">
                <a16:creationId xmlns:a16="http://schemas.microsoft.com/office/drawing/2014/main" id="{A270B47B-BF24-B345-9C8F-594FD4FD36DF}"/>
              </a:ext>
            </a:extLst>
          </p:cNvPr>
          <p:cNvPicPr>
            <a:picLocks noChangeAspect="1"/>
          </p:cNvPicPr>
          <p:nvPr userDrawn="1"/>
        </p:nvPicPr>
        <p:blipFill rotWithShape="1">
          <a:blip r:embed="rId2"/>
          <a:srcRect l="2621" t="68591"/>
          <a:stretch/>
        </p:blipFill>
        <p:spPr>
          <a:xfrm>
            <a:off x="1" y="5569557"/>
            <a:ext cx="7131004" cy="1288443"/>
          </a:xfrm>
          <a:prstGeom prst="rect">
            <a:avLst/>
          </a:prstGeom>
        </p:spPr>
      </p:pic>
      <p:pic>
        <p:nvPicPr>
          <p:cNvPr id="16" name="Picture 15">
            <a:extLst>
              <a:ext uri="{FF2B5EF4-FFF2-40B4-BE49-F238E27FC236}">
                <a16:creationId xmlns:a16="http://schemas.microsoft.com/office/drawing/2014/main" id="{872C8FD1-0182-3944-9DF1-2B6390643236}"/>
              </a:ext>
            </a:extLst>
          </p:cNvPr>
          <p:cNvPicPr>
            <a:picLocks noChangeAspect="1"/>
          </p:cNvPicPr>
          <p:nvPr userDrawn="1"/>
        </p:nvPicPr>
        <p:blipFill>
          <a:blip r:embed="rId3"/>
          <a:stretch>
            <a:fillRect/>
          </a:stretch>
        </p:blipFill>
        <p:spPr>
          <a:xfrm>
            <a:off x="273652" y="257986"/>
            <a:ext cx="2215918" cy="503457"/>
          </a:xfrm>
          <a:prstGeom prst="rect">
            <a:avLst/>
          </a:prstGeom>
        </p:spPr>
      </p:pic>
    </p:spTree>
    <p:extLst>
      <p:ext uri="{BB962C8B-B14F-4D97-AF65-F5344CB8AC3E}">
        <p14:creationId xmlns:p14="http://schemas.microsoft.com/office/powerpoint/2010/main" val="100341823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heading-mass text 1.2">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5C872869-8F01-E44C-87B5-C9C6C725AC48}"/>
              </a:ext>
            </a:extLst>
          </p:cNvPr>
          <p:cNvSpPr>
            <a:spLocks noGrp="1"/>
          </p:cNvSpPr>
          <p:nvPr>
            <p:ph type="body" sz="quarter" idx="13" hasCustomPrompt="1"/>
          </p:nvPr>
        </p:nvSpPr>
        <p:spPr>
          <a:xfrm>
            <a:off x="787673" y="1935706"/>
            <a:ext cx="1443587" cy="624620"/>
          </a:xfrm>
          <a:prstGeom prst="rect">
            <a:avLst/>
          </a:prstGeom>
        </p:spPr>
        <p:txBody>
          <a:bodyPr/>
          <a:lstStyle>
            <a:lvl1pPr marL="0" indent="0" algn="r">
              <a:buNone/>
              <a:defRPr sz="1200" b="1" i="0">
                <a:solidFill>
                  <a:srgbClr val="4D4D4F"/>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12" name="Text Placeholder 5">
            <a:extLst>
              <a:ext uri="{FF2B5EF4-FFF2-40B4-BE49-F238E27FC236}">
                <a16:creationId xmlns:a16="http://schemas.microsoft.com/office/drawing/2014/main" id="{D066921E-6309-C744-B58B-914DE42288F5}"/>
              </a:ext>
            </a:extLst>
          </p:cNvPr>
          <p:cNvSpPr>
            <a:spLocks noGrp="1"/>
          </p:cNvSpPr>
          <p:nvPr>
            <p:ph type="body" sz="quarter" idx="14" hasCustomPrompt="1"/>
          </p:nvPr>
        </p:nvSpPr>
        <p:spPr>
          <a:xfrm>
            <a:off x="787673" y="3447874"/>
            <a:ext cx="1443587" cy="624620"/>
          </a:xfrm>
          <a:prstGeom prst="rect">
            <a:avLst/>
          </a:prstGeom>
        </p:spPr>
        <p:txBody>
          <a:bodyPr/>
          <a:lstStyle>
            <a:lvl1pPr marL="0" indent="0" algn="r">
              <a:buNone/>
              <a:defRPr sz="1200" b="1" i="0">
                <a:solidFill>
                  <a:srgbClr val="4D4D4F"/>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18" name="Title 1">
            <a:extLst>
              <a:ext uri="{FF2B5EF4-FFF2-40B4-BE49-F238E27FC236}">
                <a16:creationId xmlns:a16="http://schemas.microsoft.com/office/drawing/2014/main" id="{3200B6D2-E693-4545-A712-7B40677F80E5}"/>
              </a:ext>
            </a:extLst>
          </p:cNvPr>
          <p:cNvSpPr>
            <a:spLocks noGrp="1"/>
          </p:cNvSpPr>
          <p:nvPr>
            <p:ph type="title" hasCustomPrompt="1"/>
          </p:nvPr>
        </p:nvSpPr>
        <p:spPr>
          <a:xfrm>
            <a:off x="811369" y="1028373"/>
            <a:ext cx="7012546" cy="645069"/>
          </a:xfrm>
          <a:prstGeom prst="rect">
            <a:avLst/>
          </a:prstGeom>
        </p:spPr>
        <p:txBody>
          <a:bodyPr/>
          <a:lstStyle>
            <a:lvl1pPr>
              <a:defRPr sz="2700" b="0" i="0">
                <a:solidFill>
                  <a:srgbClr val="041243"/>
                </a:solidFill>
                <a:latin typeface="Arial" panose="020B0604020202020204" pitchFamily="34" charset="0"/>
                <a:cs typeface="Arial" panose="020B0604020202020204" pitchFamily="34" charset="0"/>
              </a:defRPr>
            </a:lvl1pPr>
          </a:lstStyle>
          <a:p>
            <a:r>
              <a:rPr lang="en-US" dirty="0"/>
              <a:t>Edit Heading</a:t>
            </a:r>
          </a:p>
        </p:txBody>
      </p:sp>
      <p:sp>
        <p:nvSpPr>
          <p:cNvPr id="10" name="Text Placeholder 7">
            <a:extLst>
              <a:ext uri="{FF2B5EF4-FFF2-40B4-BE49-F238E27FC236}">
                <a16:creationId xmlns:a16="http://schemas.microsoft.com/office/drawing/2014/main" id="{E6EAADDA-55BE-CA4D-AF57-2704BCA89F22}"/>
              </a:ext>
            </a:extLst>
          </p:cNvPr>
          <p:cNvSpPr>
            <a:spLocks noGrp="1"/>
          </p:cNvSpPr>
          <p:nvPr>
            <p:ph type="body" sz="quarter" idx="21" hasCustomPrompt="1"/>
          </p:nvPr>
        </p:nvSpPr>
        <p:spPr>
          <a:xfrm>
            <a:off x="2355582" y="1933478"/>
            <a:ext cx="5457359" cy="1233062"/>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a:t>
            </a:r>
          </a:p>
        </p:txBody>
      </p:sp>
      <p:sp>
        <p:nvSpPr>
          <p:cNvPr id="13" name="Text Placeholder 7">
            <a:extLst>
              <a:ext uri="{FF2B5EF4-FFF2-40B4-BE49-F238E27FC236}">
                <a16:creationId xmlns:a16="http://schemas.microsoft.com/office/drawing/2014/main" id="{6EFC814C-ACF4-EB4E-B1A6-FAECFCAA6D41}"/>
              </a:ext>
            </a:extLst>
          </p:cNvPr>
          <p:cNvSpPr>
            <a:spLocks noGrp="1"/>
          </p:cNvSpPr>
          <p:nvPr>
            <p:ph type="body" sz="quarter" idx="22" hasCustomPrompt="1"/>
          </p:nvPr>
        </p:nvSpPr>
        <p:spPr>
          <a:xfrm>
            <a:off x="2355582" y="3451844"/>
            <a:ext cx="5465723" cy="1233062"/>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a:t>
            </a:r>
          </a:p>
        </p:txBody>
      </p:sp>
      <p:sp>
        <p:nvSpPr>
          <p:cNvPr id="14" name="Text Placeholder 3">
            <a:extLst>
              <a:ext uri="{FF2B5EF4-FFF2-40B4-BE49-F238E27FC236}">
                <a16:creationId xmlns:a16="http://schemas.microsoft.com/office/drawing/2014/main" id="{1EB29CD7-1453-0D40-8B24-DA399524B8D5}"/>
              </a:ext>
            </a:extLst>
          </p:cNvPr>
          <p:cNvSpPr>
            <a:spLocks noGrp="1"/>
          </p:cNvSpPr>
          <p:nvPr>
            <p:ph type="body" sz="quarter" idx="19" hasCustomPrompt="1"/>
          </p:nvPr>
        </p:nvSpPr>
        <p:spPr>
          <a:xfrm>
            <a:off x="7197329" y="6243294"/>
            <a:ext cx="1901301" cy="19618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5" name="Text Placeholder 3">
            <a:extLst>
              <a:ext uri="{FF2B5EF4-FFF2-40B4-BE49-F238E27FC236}">
                <a16:creationId xmlns:a16="http://schemas.microsoft.com/office/drawing/2014/main" id="{809D93F8-2FD3-2144-92BF-C94D596D7024}"/>
              </a:ext>
            </a:extLst>
          </p:cNvPr>
          <p:cNvSpPr>
            <a:spLocks noGrp="1"/>
          </p:cNvSpPr>
          <p:nvPr>
            <p:ph type="body" sz="quarter" idx="20" hasCustomPrompt="1"/>
          </p:nvPr>
        </p:nvSpPr>
        <p:spPr>
          <a:xfrm>
            <a:off x="7197329" y="6459276"/>
            <a:ext cx="1901301" cy="398725"/>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17" name="Picture 16">
            <a:extLst>
              <a:ext uri="{FF2B5EF4-FFF2-40B4-BE49-F238E27FC236}">
                <a16:creationId xmlns:a16="http://schemas.microsoft.com/office/drawing/2014/main" id="{55561BB3-3581-BF45-A1A6-5DE9B35D8210}"/>
              </a:ext>
            </a:extLst>
          </p:cNvPr>
          <p:cNvPicPr>
            <a:picLocks noChangeAspect="1"/>
          </p:cNvPicPr>
          <p:nvPr userDrawn="1"/>
        </p:nvPicPr>
        <p:blipFill rotWithShape="1">
          <a:blip r:embed="rId2"/>
          <a:srcRect l="2621" t="68591"/>
          <a:stretch/>
        </p:blipFill>
        <p:spPr>
          <a:xfrm>
            <a:off x="1" y="5569557"/>
            <a:ext cx="7131004" cy="1288443"/>
          </a:xfrm>
          <a:prstGeom prst="rect">
            <a:avLst/>
          </a:prstGeom>
        </p:spPr>
      </p:pic>
      <p:pic>
        <p:nvPicPr>
          <p:cNvPr id="11" name="Picture 10">
            <a:extLst>
              <a:ext uri="{FF2B5EF4-FFF2-40B4-BE49-F238E27FC236}">
                <a16:creationId xmlns:a16="http://schemas.microsoft.com/office/drawing/2014/main" id="{A2B3D89C-E260-5D46-8120-346C12E6BD50}"/>
              </a:ext>
            </a:extLst>
          </p:cNvPr>
          <p:cNvPicPr>
            <a:picLocks noChangeAspect="1"/>
          </p:cNvPicPr>
          <p:nvPr userDrawn="1"/>
        </p:nvPicPr>
        <p:blipFill>
          <a:blip r:embed="rId3"/>
          <a:stretch>
            <a:fillRect/>
          </a:stretch>
        </p:blipFill>
        <p:spPr>
          <a:xfrm>
            <a:off x="273652" y="264661"/>
            <a:ext cx="2195895" cy="499707"/>
          </a:xfrm>
          <a:prstGeom prst="rect">
            <a:avLst/>
          </a:prstGeom>
        </p:spPr>
      </p:pic>
    </p:spTree>
    <p:extLst>
      <p:ext uri="{BB962C8B-B14F-4D97-AF65-F5344CB8AC3E}">
        <p14:creationId xmlns:p14="http://schemas.microsoft.com/office/powerpoint/2010/main" val="3726734965"/>
      </p:ext>
    </p:extLst>
  </p:cSld>
  <p:clrMapOvr>
    <a:masterClrMapping/>
  </p:clrMapOvr>
  <p:extLst>
    <p:ext uri="{DCECCB84-F9BA-43D5-87BE-67443E8EF086}">
      <p15:sldGuideLst xmlns:p15="http://schemas.microsoft.com/office/powerpoint/2012/main">
        <p15:guide id="1" orient="horz" pos="1162">
          <p15:clr>
            <a:srgbClr val="FBAE40"/>
          </p15:clr>
        </p15:guide>
        <p15:guide id="2" pos="1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ub heading-mass tex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33E83D-D50A-A247-9832-B53B2C63F4AF}"/>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14" name="Text Placeholder 3">
            <a:extLst>
              <a:ext uri="{FF2B5EF4-FFF2-40B4-BE49-F238E27FC236}">
                <a16:creationId xmlns:a16="http://schemas.microsoft.com/office/drawing/2014/main" id="{22BCE51F-CBF9-BA4E-83EA-1BFACABB9D96}"/>
              </a:ext>
            </a:extLst>
          </p:cNvPr>
          <p:cNvSpPr>
            <a:spLocks noGrp="1"/>
          </p:cNvSpPr>
          <p:nvPr>
            <p:ph type="body" sz="quarter" idx="21" hasCustomPrompt="1"/>
          </p:nvPr>
        </p:nvSpPr>
        <p:spPr>
          <a:xfrm>
            <a:off x="7192249" y="6258168"/>
            <a:ext cx="1901301" cy="196183"/>
          </a:xfrm>
          <a:prstGeom prst="rect">
            <a:avLst/>
          </a:prstGeom>
        </p:spPr>
        <p:txBody>
          <a:bodyPr/>
          <a:lstStyle>
            <a:lvl1pPr marL="0" indent="0">
              <a:lnSpc>
                <a:spcPts val="900"/>
              </a:lnSpc>
              <a:spcBef>
                <a:spcPts val="0"/>
              </a:spcBef>
              <a:spcAft>
                <a:spcPts val="450"/>
              </a:spcAft>
              <a:buNone/>
              <a:defRPr sz="675" b="1"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5" name="Text Placeholder 3">
            <a:extLst>
              <a:ext uri="{FF2B5EF4-FFF2-40B4-BE49-F238E27FC236}">
                <a16:creationId xmlns:a16="http://schemas.microsoft.com/office/drawing/2014/main" id="{202EFDF3-33DA-2E42-BB1D-11710E92BC5A}"/>
              </a:ext>
            </a:extLst>
          </p:cNvPr>
          <p:cNvSpPr>
            <a:spLocks noGrp="1"/>
          </p:cNvSpPr>
          <p:nvPr>
            <p:ph type="body" sz="quarter" idx="22" hasCustomPrompt="1"/>
          </p:nvPr>
        </p:nvSpPr>
        <p:spPr>
          <a:xfrm>
            <a:off x="7192249" y="6474150"/>
            <a:ext cx="1901301" cy="383851"/>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sp>
        <p:nvSpPr>
          <p:cNvPr id="16" name="Title 1">
            <a:extLst>
              <a:ext uri="{FF2B5EF4-FFF2-40B4-BE49-F238E27FC236}">
                <a16:creationId xmlns:a16="http://schemas.microsoft.com/office/drawing/2014/main" id="{9843D224-9699-924D-8D12-5BCC4E074F45}"/>
              </a:ext>
            </a:extLst>
          </p:cNvPr>
          <p:cNvSpPr>
            <a:spLocks noGrp="1"/>
          </p:cNvSpPr>
          <p:nvPr>
            <p:ph type="title" hasCustomPrompt="1"/>
          </p:nvPr>
        </p:nvSpPr>
        <p:spPr>
          <a:xfrm>
            <a:off x="326709" y="673021"/>
            <a:ext cx="8101388" cy="645069"/>
          </a:xfrm>
          <a:prstGeom prst="rect">
            <a:avLst/>
          </a:prstGeom>
        </p:spPr>
        <p:txBody>
          <a:bodyPr/>
          <a:lstStyle>
            <a:lvl1pPr>
              <a:defRPr sz="2700" b="0" i="0">
                <a:solidFill>
                  <a:schemeClr val="bg1"/>
                </a:solidFill>
                <a:latin typeface="Arial" panose="020B0604020202020204" pitchFamily="34" charset="0"/>
                <a:cs typeface="Arial" panose="020B0604020202020204" pitchFamily="34" charset="0"/>
              </a:defRPr>
            </a:lvl1pPr>
          </a:lstStyle>
          <a:p>
            <a:r>
              <a:rPr lang="en-US" dirty="0"/>
              <a:t>Edit Heading</a:t>
            </a:r>
          </a:p>
        </p:txBody>
      </p:sp>
      <p:sp>
        <p:nvSpPr>
          <p:cNvPr id="18" name="Text Placeholder 5">
            <a:extLst>
              <a:ext uri="{FF2B5EF4-FFF2-40B4-BE49-F238E27FC236}">
                <a16:creationId xmlns:a16="http://schemas.microsoft.com/office/drawing/2014/main" id="{F1B6DC84-87E3-8D46-8327-3AE77CD719D3}"/>
              </a:ext>
            </a:extLst>
          </p:cNvPr>
          <p:cNvSpPr>
            <a:spLocks noGrp="1"/>
          </p:cNvSpPr>
          <p:nvPr>
            <p:ph type="body" sz="quarter" idx="11" hasCustomPrompt="1"/>
          </p:nvPr>
        </p:nvSpPr>
        <p:spPr>
          <a:xfrm>
            <a:off x="301420" y="1591475"/>
            <a:ext cx="1477040" cy="624620"/>
          </a:xfrm>
          <a:prstGeom prst="rect">
            <a:avLst/>
          </a:prstGeom>
        </p:spPr>
        <p:txBody>
          <a:bodyPr/>
          <a:lstStyle>
            <a:lvl1pPr marL="0" indent="0" algn="r">
              <a:buNone/>
              <a:defRPr sz="1200" b="1" i="0">
                <a:solidFill>
                  <a:schemeClr val="bg1"/>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20" name="Text Placeholder 5">
            <a:extLst>
              <a:ext uri="{FF2B5EF4-FFF2-40B4-BE49-F238E27FC236}">
                <a16:creationId xmlns:a16="http://schemas.microsoft.com/office/drawing/2014/main" id="{53532597-4799-EA40-9081-DA862DF9F243}"/>
              </a:ext>
            </a:extLst>
          </p:cNvPr>
          <p:cNvSpPr>
            <a:spLocks noGrp="1"/>
          </p:cNvSpPr>
          <p:nvPr>
            <p:ph type="body" sz="quarter" idx="12" hasCustomPrompt="1"/>
          </p:nvPr>
        </p:nvSpPr>
        <p:spPr>
          <a:xfrm>
            <a:off x="301420" y="3586836"/>
            <a:ext cx="1477040" cy="624620"/>
          </a:xfrm>
          <a:prstGeom prst="rect">
            <a:avLst/>
          </a:prstGeom>
        </p:spPr>
        <p:txBody>
          <a:bodyPr/>
          <a:lstStyle>
            <a:lvl1pPr marL="0" indent="0" algn="r">
              <a:buNone/>
              <a:defRPr sz="1200" b="1" i="0">
                <a:solidFill>
                  <a:schemeClr val="bg1"/>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21" name="Text Placeholder 7">
            <a:extLst>
              <a:ext uri="{FF2B5EF4-FFF2-40B4-BE49-F238E27FC236}">
                <a16:creationId xmlns:a16="http://schemas.microsoft.com/office/drawing/2014/main" id="{5D9F477D-BF65-674D-8379-9C127A32BD09}"/>
              </a:ext>
            </a:extLst>
          </p:cNvPr>
          <p:cNvSpPr>
            <a:spLocks noGrp="1"/>
          </p:cNvSpPr>
          <p:nvPr>
            <p:ph type="body" sz="quarter" idx="13" hasCustomPrompt="1"/>
          </p:nvPr>
        </p:nvSpPr>
        <p:spPr>
          <a:xfrm>
            <a:off x="1886056" y="1578126"/>
            <a:ext cx="6317786" cy="1828336"/>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 </a:t>
            </a:r>
          </a:p>
        </p:txBody>
      </p:sp>
      <p:sp>
        <p:nvSpPr>
          <p:cNvPr id="22" name="Text Placeholder 7">
            <a:extLst>
              <a:ext uri="{FF2B5EF4-FFF2-40B4-BE49-F238E27FC236}">
                <a16:creationId xmlns:a16="http://schemas.microsoft.com/office/drawing/2014/main" id="{FB689069-03EE-054F-8B9B-A268B3F7EA2E}"/>
              </a:ext>
            </a:extLst>
          </p:cNvPr>
          <p:cNvSpPr>
            <a:spLocks noGrp="1"/>
          </p:cNvSpPr>
          <p:nvPr>
            <p:ph type="body" sz="quarter" idx="14" hasCustomPrompt="1"/>
          </p:nvPr>
        </p:nvSpPr>
        <p:spPr>
          <a:xfrm>
            <a:off x="1886056" y="3585888"/>
            <a:ext cx="6327469" cy="2383470"/>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 </a:t>
            </a:r>
          </a:p>
        </p:txBody>
      </p:sp>
      <p:pic>
        <p:nvPicPr>
          <p:cNvPr id="17" name="Picture 16">
            <a:extLst>
              <a:ext uri="{FF2B5EF4-FFF2-40B4-BE49-F238E27FC236}">
                <a16:creationId xmlns:a16="http://schemas.microsoft.com/office/drawing/2014/main" id="{DF9555C5-1EFB-664D-81CA-A280A9B710CB}"/>
              </a:ext>
            </a:extLst>
          </p:cNvPr>
          <p:cNvPicPr>
            <a:picLocks noChangeAspect="1"/>
          </p:cNvPicPr>
          <p:nvPr userDrawn="1"/>
        </p:nvPicPr>
        <p:blipFill>
          <a:blip r:embed="rId2"/>
          <a:stretch>
            <a:fillRect/>
          </a:stretch>
        </p:blipFill>
        <p:spPr>
          <a:xfrm>
            <a:off x="273652" y="6301943"/>
            <a:ext cx="1348239" cy="306321"/>
          </a:xfrm>
          <a:prstGeom prst="rect">
            <a:avLst/>
          </a:prstGeom>
        </p:spPr>
      </p:pic>
    </p:spTree>
    <p:extLst>
      <p:ext uri="{BB962C8B-B14F-4D97-AF65-F5344CB8AC3E}">
        <p14:creationId xmlns:p14="http://schemas.microsoft.com/office/powerpoint/2010/main" val="855748325"/>
      </p:ext>
    </p:extLst>
  </p:cSld>
  <p:clrMapOvr>
    <a:masterClrMapping/>
  </p:clrMapOvr>
  <p:extLst>
    <p:ext uri="{DCECCB84-F9BA-43D5-87BE-67443E8EF086}">
      <p15:sldGuideLst xmlns:p15="http://schemas.microsoft.com/office/powerpoint/2012/main">
        <p15:guide id="1" orient="horz" pos="1162">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ub heading-mass text 2.2">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EB29CD7-1453-0D40-8B24-DA399524B8D5}"/>
              </a:ext>
            </a:extLst>
          </p:cNvPr>
          <p:cNvSpPr>
            <a:spLocks noGrp="1"/>
          </p:cNvSpPr>
          <p:nvPr>
            <p:ph type="body" sz="quarter" idx="19" hasCustomPrompt="1"/>
          </p:nvPr>
        </p:nvSpPr>
        <p:spPr>
          <a:xfrm>
            <a:off x="7197329" y="6243294"/>
            <a:ext cx="1901301" cy="19618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5" name="Text Placeholder 3">
            <a:extLst>
              <a:ext uri="{FF2B5EF4-FFF2-40B4-BE49-F238E27FC236}">
                <a16:creationId xmlns:a16="http://schemas.microsoft.com/office/drawing/2014/main" id="{809D93F8-2FD3-2144-92BF-C94D596D7024}"/>
              </a:ext>
            </a:extLst>
          </p:cNvPr>
          <p:cNvSpPr>
            <a:spLocks noGrp="1"/>
          </p:cNvSpPr>
          <p:nvPr>
            <p:ph type="body" sz="quarter" idx="20" hasCustomPrompt="1"/>
          </p:nvPr>
        </p:nvSpPr>
        <p:spPr>
          <a:xfrm>
            <a:off x="7197329" y="6459276"/>
            <a:ext cx="1901301" cy="398725"/>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sp>
        <p:nvSpPr>
          <p:cNvPr id="22" name="Title 1">
            <a:extLst>
              <a:ext uri="{FF2B5EF4-FFF2-40B4-BE49-F238E27FC236}">
                <a16:creationId xmlns:a16="http://schemas.microsoft.com/office/drawing/2014/main" id="{61FA45A4-C822-A842-AB84-B891B2B87D4C}"/>
              </a:ext>
            </a:extLst>
          </p:cNvPr>
          <p:cNvSpPr>
            <a:spLocks noGrp="1"/>
          </p:cNvSpPr>
          <p:nvPr>
            <p:ph type="title" hasCustomPrompt="1"/>
          </p:nvPr>
        </p:nvSpPr>
        <p:spPr>
          <a:xfrm>
            <a:off x="326709" y="673021"/>
            <a:ext cx="8101388" cy="645069"/>
          </a:xfrm>
          <a:prstGeom prst="rect">
            <a:avLst/>
          </a:prstGeom>
        </p:spPr>
        <p:txBody>
          <a:bodyPr/>
          <a:lstStyle>
            <a:lvl1pPr>
              <a:defRPr sz="2700" b="0" i="0">
                <a:solidFill>
                  <a:srgbClr val="041243"/>
                </a:solidFill>
                <a:latin typeface="Arial" panose="020B0604020202020204" pitchFamily="34" charset="0"/>
                <a:cs typeface="Arial" panose="020B0604020202020204" pitchFamily="34" charset="0"/>
              </a:defRPr>
            </a:lvl1pPr>
          </a:lstStyle>
          <a:p>
            <a:r>
              <a:rPr lang="en-US" dirty="0"/>
              <a:t>Edit Heading</a:t>
            </a:r>
          </a:p>
        </p:txBody>
      </p:sp>
      <p:sp>
        <p:nvSpPr>
          <p:cNvPr id="23" name="Text Placeholder 5">
            <a:extLst>
              <a:ext uri="{FF2B5EF4-FFF2-40B4-BE49-F238E27FC236}">
                <a16:creationId xmlns:a16="http://schemas.microsoft.com/office/drawing/2014/main" id="{27E5935E-D2AE-694A-BED1-3DBA7E712680}"/>
              </a:ext>
            </a:extLst>
          </p:cNvPr>
          <p:cNvSpPr>
            <a:spLocks noGrp="1"/>
          </p:cNvSpPr>
          <p:nvPr>
            <p:ph type="body" sz="quarter" idx="11" hasCustomPrompt="1"/>
          </p:nvPr>
        </p:nvSpPr>
        <p:spPr>
          <a:xfrm>
            <a:off x="301420" y="1591475"/>
            <a:ext cx="1477040" cy="624620"/>
          </a:xfrm>
          <a:prstGeom prst="rect">
            <a:avLst/>
          </a:prstGeom>
        </p:spPr>
        <p:txBody>
          <a:bodyPr/>
          <a:lstStyle>
            <a:lvl1pPr marL="0" indent="0" algn="r">
              <a:buNone/>
              <a:defRPr sz="1200" b="1" i="0">
                <a:solidFill>
                  <a:srgbClr val="4D4D4F"/>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24" name="Text Placeholder 5">
            <a:extLst>
              <a:ext uri="{FF2B5EF4-FFF2-40B4-BE49-F238E27FC236}">
                <a16:creationId xmlns:a16="http://schemas.microsoft.com/office/drawing/2014/main" id="{EA1AC98B-7A5D-E648-BCE3-6C165A740CC2}"/>
              </a:ext>
            </a:extLst>
          </p:cNvPr>
          <p:cNvSpPr>
            <a:spLocks noGrp="1"/>
          </p:cNvSpPr>
          <p:nvPr>
            <p:ph type="body" sz="quarter" idx="12" hasCustomPrompt="1"/>
          </p:nvPr>
        </p:nvSpPr>
        <p:spPr>
          <a:xfrm>
            <a:off x="301420" y="3586836"/>
            <a:ext cx="1477040" cy="624620"/>
          </a:xfrm>
          <a:prstGeom prst="rect">
            <a:avLst/>
          </a:prstGeom>
        </p:spPr>
        <p:txBody>
          <a:bodyPr/>
          <a:lstStyle>
            <a:lvl1pPr marL="0" indent="0" algn="r">
              <a:buNone/>
              <a:defRPr sz="1200" b="1" i="0">
                <a:solidFill>
                  <a:srgbClr val="4D4D4F"/>
                </a:solidFill>
                <a:latin typeface="Arial" panose="020B0604020202020204" pitchFamily="34" charset="0"/>
                <a:cs typeface="Arial" panose="020B0604020202020204" pitchFamily="34" charset="0"/>
              </a:defRPr>
            </a:lvl1pPr>
            <a:lvl2pPr>
              <a:defRPr sz="1350" b="0" i="0">
                <a:solidFill>
                  <a:schemeClr val="bg1"/>
                </a:solidFill>
                <a:latin typeface="Helvetica Neue LT Std 55 Roman" panose="020B0604020202020204" pitchFamily="34" charset="0"/>
              </a:defRPr>
            </a:lvl2pPr>
            <a:lvl3pPr>
              <a:defRPr sz="1350" b="0" i="0">
                <a:solidFill>
                  <a:schemeClr val="bg1"/>
                </a:solidFill>
                <a:latin typeface="Helvetica Neue LT Std 55 Roman" panose="020B0604020202020204" pitchFamily="34" charset="0"/>
              </a:defRPr>
            </a:lvl3pPr>
            <a:lvl4pPr>
              <a:defRPr sz="1350" b="0" i="0">
                <a:solidFill>
                  <a:schemeClr val="bg1"/>
                </a:solidFill>
                <a:latin typeface="Helvetica Neue LT Std 55 Roman" panose="020B0604020202020204" pitchFamily="34" charset="0"/>
              </a:defRPr>
            </a:lvl4pPr>
            <a:lvl5pPr>
              <a:defRPr sz="1350" b="0" i="0">
                <a:solidFill>
                  <a:schemeClr val="bg1"/>
                </a:solidFill>
                <a:latin typeface="Helvetica Neue LT Std 55 Roman" panose="020B0604020202020204" pitchFamily="34" charset="0"/>
              </a:defRPr>
            </a:lvl5pPr>
          </a:lstStyle>
          <a:p>
            <a:pPr lvl="0"/>
            <a:r>
              <a:rPr lang="en-US" dirty="0"/>
              <a:t>Sub</a:t>
            </a:r>
          </a:p>
        </p:txBody>
      </p:sp>
      <p:sp>
        <p:nvSpPr>
          <p:cNvPr id="25" name="Text Placeholder 7">
            <a:extLst>
              <a:ext uri="{FF2B5EF4-FFF2-40B4-BE49-F238E27FC236}">
                <a16:creationId xmlns:a16="http://schemas.microsoft.com/office/drawing/2014/main" id="{0FF17D47-EBAB-DA46-8931-9A0AC86428AC}"/>
              </a:ext>
            </a:extLst>
          </p:cNvPr>
          <p:cNvSpPr>
            <a:spLocks noGrp="1"/>
          </p:cNvSpPr>
          <p:nvPr>
            <p:ph type="body" sz="quarter" idx="13" hasCustomPrompt="1"/>
          </p:nvPr>
        </p:nvSpPr>
        <p:spPr>
          <a:xfrm>
            <a:off x="1886056" y="1578126"/>
            <a:ext cx="6317786" cy="1828336"/>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 </a:t>
            </a:r>
          </a:p>
        </p:txBody>
      </p:sp>
      <p:sp>
        <p:nvSpPr>
          <p:cNvPr id="26" name="Text Placeholder 7">
            <a:extLst>
              <a:ext uri="{FF2B5EF4-FFF2-40B4-BE49-F238E27FC236}">
                <a16:creationId xmlns:a16="http://schemas.microsoft.com/office/drawing/2014/main" id="{14058A79-51FB-0B44-9DBC-2B1B393BAD7C}"/>
              </a:ext>
            </a:extLst>
          </p:cNvPr>
          <p:cNvSpPr>
            <a:spLocks noGrp="1"/>
          </p:cNvSpPr>
          <p:nvPr>
            <p:ph type="body" sz="quarter" idx="14" hasCustomPrompt="1"/>
          </p:nvPr>
        </p:nvSpPr>
        <p:spPr>
          <a:xfrm>
            <a:off x="1886056" y="3585888"/>
            <a:ext cx="6327469" cy="2383470"/>
          </a:xfrm>
          <a:prstGeom prst="rect">
            <a:avLst/>
          </a:prstGeom>
        </p:spPr>
        <p:txBody>
          <a:bodyPr/>
          <a:lstStyle>
            <a:lvl1pPr marL="0" indent="0">
              <a:lnSpc>
                <a:spcPts val="1350"/>
              </a:lnSpc>
              <a:spcBef>
                <a:spcPts val="0"/>
              </a:spcBef>
              <a:spcAft>
                <a:spcPts val="900"/>
              </a:spcAft>
              <a:buNone/>
              <a:defRPr sz="1200" b="0" i="0">
                <a:solidFill>
                  <a:srgbClr val="4D4D4F"/>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 </a:t>
            </a:r>
          </a:p>
        </p:txBody>
      </p:sp>
      <p:pic>
        <p:nvPicPr>
          <p:cNvPr id="10" name="Picture 9">
            <a:extLst>
              <a:ext uri="{FF2B5EF4-FFF2-40B4-BE49-F238E27FC236}">
                <a16:creationId xmlns:a16="http://schemas.microsoft.com/office/drawing/2014/main" id="{9596704A-E188-B14A-BEEF-28E8E08ECB38}"/>
              </a:ext>
            </a:extLst>
          </p:cNvPr>
          <p:cNvPicPr>
            <a:picLocks noChangeAspect="1"/>
          </p:cNvPicPr>
          <p:nvPr userDrawn="1"/>
        </p:nvPicPr>
        <p:blipFill>
          <a:blip r:embed="rId2"/>
          <a:stretch>
            <a:fillRect/>
          </a:stretch>
        </p:blipFill>
        <p:spPr>
          <a:xfrm>
            <a:off x="273652" y="6294008"/>
            <a:ext cx="1335144" cy="303831"/>
          </a:xfrm>
          <a:prstGeom prst="rect">
            <a:avLst/>
          </a:prstGeom>
        </p:spPr>
      </p:pic>
    </p:spTree>
    <p:extLst>
      <p:ext uri="{BB962C8B-B14F-4D97-AF65-F5344CB8AC3E}">
        <p14:creationId xmlns:p14="http://schemas.microsoft.com/office/powerpoint/2010/main" val="3724515656"/>
      </p:ext>
    </p:extLst>
  </p:cSld>
  <p:clrMapOvr>
    <a:masterClrMapping/>
  </p:clrMapOvr>
  <p:extLst>
    <p:ext uri="{DCECCB84-F9BA-43D5-87BE-67443E8EF086}">
      <p15:sldGuideLst xmlns:p15="http://schemas.microsoft.com/office/powerpoint/2012/main">
        <p15:guide id="1" orient="horz" pos="1162">
          <p15:clr>
            <a:srgbClr val="FBAE40"/>
          </p15:clr>
        </p15:guide>
        <p15:guide id="2" pos="123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mass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66A779-91BB-0246-8E93-73B9B64A34C3}"/>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2" name="Title 1">
            <a:extLst>
              <a:ext uri="{FF2B5EF4-FFF2-40B4-BE49-F238E27FC236}">
                <a16:creationId xmlns:a16="http://schemas.microsoft.com/office/drawing/2014/main" id="{1514EE9C-6FB7-3C48-8FA4-9F646E926DE4}"/>
              </a:ext>
            </a:extLst>
          </p:cNvPr>
          <p:cNvSpPr>
            <a:spLocks noGrp="1"/>
          </p:cNvSpPr>
          <p:nvPr>
            <p:ph type="title" hasCustomPrompt="1"/>
          </p:nvPr>
        </p:nvSpPr>
        <p:spPr>
          <a:xfrm>
            <a:off x="334735" y="674774"/>
            <a:ext cx="8391253" cy="645069"/>
          </a:xfrm>
          <a:prstGeom prst="rect">
            <a:avLst/>
          </a:prstGeom>
        </p:spPr>
        <p:txBody>
          <a:bodyPr/>
          <a:lstStyle>
            <a:lvl1pPr>
              <a:defRPr sz="2700" b="0" i="0">
                <a:solidFill>
                  <a:schemeClr val="bg1"/>
                </a:solidFill>
                <a:latin typeface="Arial" panose="020B0604020202020204" pitchFamily="34" charset="0"/>
                <a:cs typeface="Arial" panose="020B0604020202020204" pitchFamily="34" charset="0"/>
              </a:defRPr>
            </a:lvl1pPr>
          </a:lstStyle>
          <a:p>
            <a:r>
              <a:rPr lang="en-US" dirty="0"/>
              <a:t>Edit Heading</a:t>
            </a:r>
          </a:p>
        </p:txBody>
      </p:sp>
      <p:sp>
        <p:nvSpPr>
          <p:cNvPr id="5" name="Text Placeholder 4">
            <a:extLst>
              <a:ext uri="{FF2B5EF4-FFF2-40B4-BE49-F238E27FC236}">
                <a16:creationId xmlns:a16="http://schemas.microsoft.com/office/drawing/2014/main" id="{53A96D28-DA78-EE4D-81FE-81DD7D7A7674}"/>
              </a:ext>
            </a:extLst>
          </p:cNvPr>
          <p:cNvSpPr>
            <a:spLocks noGrp="1"/>
          </p:cNvSpPr>
          <p:nvPr>
            <p:ph type="body" sz="quarter" idx="11" hasCustomPrompt="1"/>
          </p:nvPr>
        </p:nvSpPr>
        <p:spPr>
          <a:xfrm>
            <a:off x="342900" y="1430923"/>
            <a:ext cx="8405813" cy="4474039"/>
          </a:xfrm>
          <a:prstGeom prst="rect">
            <a:avLst/>
          </a:prstGeom>
        </p:spPr>
        <p:txBody>
          <a:bodyPr/>
          <a:lstStyle>
            <a:lvl1pPr marL="0" indent="0">
              <a:lnSpc>
                <a:spcPts val="1800"/>
              </a:lnSpc>
              <a:spcBef>
                <a:spcPts val="0"/>
              </a:spcBef>
              <a:spcAft>
                <a:spcPts val="450"/>
              </a:spcAft>
              <a:buNone/>
              <a:defRPr sz="1500" b="0" i="0">
                <a:solidFill>
                  <a:schemeClr val="bg1"/>
                </a:solidFill>
                <a:latin typeface="Arial" panose="020B0604020202020204" pitchFamily="34" charset="0"/>
                <a:cs typeface="Arial" panose="020B0604020202020204" pitchFamily="34" charset="0"/>
              </a:defRPr>
            </a:lvl1pPr>
            <a:lvl2pPr>
              <a:lnSpc>
                <a:spcPts val="1800"/>
              </a:lnSpc>
              <a:spcAft>
                <a:spcPts val="450"/>
              </a:spcAft>
              <a:defRPr b="0" i="0">
                <a:solidFill>
                  <a:schemeClr val="bg1"/>
                </a:solidFill>
                <a:latin typeface="Helvetica Neue LT Std 45 Light" panose="020B0403020202020204" pitchFamily="34" charset="0"/>
              </a:defRPr>
            </a:lvl2pPr>
            <a:lvl3pPr>
              <a:lnSpc>
                <a:spcPts val="1800"/>
              </a:lnSpc>
              <a:spcAft>
                <a:spcPts val="450"/>
              </a:spcAft>
              <a:defRPr b="0" i="0">
                <a:solidFill>
                  <a:schemeClr val="bg1"/>
                </a:solidFill>
                <a:latin typeface="Helvetica Neue LT Std 45 Light" panose="020B0403020202020204" pitchFamily="34" charset="0"/>
              </a:defRPr>
            </a:lvl3pPr>
            <a:lvl4pPr>
              <a:lnSpc>
                <a:spcPts val="1800"/>
              </a:lnSpc>
              <a:spcAft>
                <a:spcPts val="450"/>
              </a:spcAft>
              <a:defRPr b="0" i="0">
                <a:solidFill>
                  <a:schemeClr val="bg1"/>
                </a:solidFill>
                <a:latin typeface="Helvetica Neue LT Std 45 Light" panose="020B0403020202020204" pitchFamily="34" charset="0"/>
              </a:defRPr>
            </a:lvl4pPr>
            <a:lvl5pPr>
              <a:lnSpc>
                <a:spcPts val="1800"/>
              </a:lnSpc>
              <a:spcAft>
                <a:spcPts val="450"/>
              </a:spcAft>
              <a:defRPr b="0" i="0">
                <a:solidFill>
                  <a:schemeClr val="bg1"/>
                </a:solidFill>
                <a:latin typeface="Helvetica Neue LT Std 45 Light" panose="020B0403020202020204" pitchFamily="34" charset="0"/>
              </a:defRPr>
            </a:lvl5pPr>
          </a:lstStyle>
          <a:p>
            <a:pPr lvl="0"/>
            <a:r>
              <a:rPr lang="en-US" dirty="0"/>
              <a:t>Click to Edit text</a:t>
            </a:r>
          </a:p>
        </p:txBody>
      </p:sp>
      <p:sp>
        <p:nvSpPr>
          <p:cNvPr id="11" name="Text Placeholder 3">
            <a:extLst>
              <a:ext uri="{FF2B5EF4-FFF2-40B4-BE49-F238E27FC236}">
                <a16:creationId xmlns:a16="http://schemas.microsoft.com/office/drawing/2014/main" id="{54ABBBB6-B92E-FC47-8A9D-F0D67EC027BD}"/>
              </a:ext>
            </a:extLst>
          </p:cNvPr>
          <p:cNvSpPr>
            <a:spLocks noGrp="1"/>
          </p:cNvSpPr>
          <p:nvPr>
            <p:ph type="body" sz="quarter" idx="21" hasCustomPrompt="1"/>
          </p:nvPr>
        </p:nvSpPr>
        <p:spPr>
          <a:xfrm>
            <a:off x="7192249" y="6258168"/>
            <a:ext cx="1901301" cy="196183"/>
          </a:xfrm>
          <a:prstGeom prst="rect">
            <a:avLst/>
          </a:prstGeom>
        </p:spPr>
        <p:txBody>
          <a:bodyPr/>
          <a:lstStyle>
            <a:lvl1pPr marL="0" indent="0">
              <a:lnSpc>
                <a:spcPts val="900"/>
              </a:lnSpc>
              <a:spcBef>
                <a:spcPts val="0"/>
              </a:spcBef>
              <a:spcAft>
                <a:spcPts val="450"/>
              </a:spcAft>
              <a:buNone/>
              <a:defRPr sz="675" b="1"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2" name="Text Placeholder 3">
            <a:extLst>
              <a:ext uri="{FF2B5EF4-FFF2-40B4-BE49-F238E27FC236}">
                <a16:creationId xmlns:a16="http://schemas.microsoft.com/office/drawing/2014/main" id="{AC921F95-96F5-F444-B7FC-D4C4E62A302A}"/>
              </a:ext>
            </a:extLst>
          </p:cNvPr>
          <p:cNvSpPr>
            <a:spLocks noGrp="1"/>
          </p:cNvSpPr>
          <p:nvPr>
            <p:ph type="body" sz="quarter" idx="22" hasCustomPrompt="1"/>
          </p:nvPr>
        </p:nvSpPr>
        <p:spPr>
          <a:xfrm>
            <a:off x="7192249" y="6474150"/>
            <a:ext cx="1901301" cy="383851"/>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8" name="Picture 7">
            <a:extLst>
              <a:ext uri="{FF2B5EF4-FFF2-40B4-BE49-F238E27FC236}">
                <a16:creationId xmlns:a16="http://schemas.microsoft.com/office/drawing/2014/main" id="{F15A3A69-5FD9-7940-9F88-0B2BB4B64B8F}"/>
              </a:ext>
            </a:extLst>
          </p:cNvPr>
          <p:cNvPicPr>
            <a:picLocks noChangeAspect="1"/>
          </p:cNvPicPr>
          <p:nvPr userDrawn="1"/>
        </p:nvPicPr>
        <p:blipFill>
          <a:blip r:embed="rId2"/>
          <a:stretch>
            <a:fillRect/>
          </a:stretch>
        </p:blipFill>
        <p:spPr>
          <a:xfrm>
            <a:off x="273652" y="6301943"/>
            <a:ext cx="1348239" cy="306321"/>
          </a:xfrm>
          <a:prstGeom prst="rect">
            <a:avLst/>
          </a:prstGeom>
        </p:spPr>
      </p:pic>
    </p:spTree>
    <p:extLst>
      <p:ext uri="{BB962C8B-B14F-4D97-AF65-F5344CB8AC3E}">
        <p14:creationId xmlns:p14="http://schemas.microsoft.com/office/powerpoint/2010/main" val="844845752"/>
      </p:ext>
    </p:extLst>
  </p:cSld>
  <p:clrMapOvr>
    <a:masterClrMapping/>
  </p:clrMapOvr>
  <p:extLst>
    <p:ext uri="{DCECCB84-F9BA-43D5-87BE-67443E8EF086}">
      <p15:sldGuideLst xmlns:p15="http://schemas.microsoft.com/office/powerpoint/2012/main">
        <p15:guide id="1" orient="horz" pos="3974">
          <p15:clr>
            <a:srgbClr val="FBAE40"/>
          </p15:clr>
        </p15:guide>
        <p15:guide id="2" pos="2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mass text 1.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368A30-DF2D-554B-8661-CB414AE2EC4C}"/>
              </a:ext>
            </a:extLst>
          </p:cNvPr>
          <p:cNvSpPr>
            <a:spLocks noGrp="1"/>
          </p:cNvSpPr>
          <p:nvPr>
            <p:ph type="title" hasCustomPrompt="1"/>
          </p:nvPr>
        </p:nvSpPr>
        <p:spPr>
          <a:xfrm>
            <a:off x="329919" y="674770"/>
            <a:ext cx="8391253" cy="645069"/>
          </a:xfrm>
          <a:prstGeom prst="rect">
            <a:avLst/>
          </a:prstGeom>
        </p:spPr>
        <p:txBody>
          <a:bodyPr/>
          <a:lstStyle>
            <a:lvl1pPr>
              <a:defRPr sz="2700" b="0" i="0">
                <a:solidFill>
                  <a:srgbClr val="041243"/>
                </a:solidFill>
                <a:latin typeface="Arial" panose="020B0604020202020204" pitchFamily="34" charset="0"/>
                <a:cs typeface="Arial" panose="020B0604020202020204" pitchFamily="34" charset="0"/>
              </a:defRPr>
            </a:lvl1pPr>
          </a:lstStyle>
          <a:p>
            <a:r>
              <a:rPr lang="en-US" dirty="0"/>
              <a:t>Edit Heading</a:t>
            </a:r>
          </a:p>
        </p:txBody>
      </p:sp>
      <p:sp>
        <p:nvSpPr>
          <p:cNvPr id="4" name="Text Placeholder 3">
            <a:extLst>
              <a:ext uri="{FF2B5EF4-FFF2-40B4-BE49-F238E27FC236}">
                <a16:creationId xmlns:a16="http://schemas.microsoft.com/office/drawing/2014/main" id="{EC64E784-6B04-5843-833C-82BB8DA2EC02}"/>
              </a:ext>
            </a:extLst>
          </p:cNvPr>
          <p:cNvSpPr>
            <a:spLocks noGrp="1"/>
          </p:cNvSpPr>
          <p:nvPr>
            <p:ph type="body" sz="quarter" idx="10" hasCustomPrompt="1"/>
          </p:nvPr>
        </p:nvSpPr>
        <p:spPr>
          <a:xfrm>
            <a:off x="335458" y="1475371"/>
            <a:ext cx="8407003" cy="4468229"/>
          </a:xfrm>
          <a:prstGeom prst="rect">
            <a:avLst/>
          </a:prstGeom>
        </p:spPr>
        <p:txBody>
          <a:bodyPr/>
          <a:lstStyle>
            <a:lvl1pPr marL="0" marR="0" indent="0" algn="l" defTabSz="685800" rtl="0" eaLnBrk="1" fontAlgn="auto" latinLnBrk="0" hangingPunct="1">
              <a:lnSpc>
                <a:spcPts val="1950"/>
              </a:lnSpc>
              <a:spcBef>
                <a:spcPts val="0"/>
              </a:spcBef>
              <a:spcAft>
                <a:spcPts val="900"/>
              </a:spcAft>
              <a:buClrTx/>
              <a:buSzTx/>
              <a:buFontTx/>
              <a:buNone/>
              <a:tabLst/>
              <a:defRPr lang="en-AU" sz="1500" b="0" i="0">
                <a:solidFill>
                  <a:srgbClr val="4D4D4F"/>
                </a:solidFill>
                <a:effectLst/>
                <a:latin typeface="Arial" panose="020B0604020202020204" pitchFamily="34" charset="0"/>
                <a:cs typeface="Arial" panose="020B0604020202020204" pitchFamily="34" charset="0"/>
              </a:defRPr>
            </a:lvl1pPr>
            <a:lvl2pPr>
              <a:lnSpc>
                <a:spcPts val="1800"/>
              </a:lnSpc>
              <a:spcAft>
                <a:spcPts val="450"/>
              </a:spcAft>
              <a:defRPr b="0" i="0">
                <a:solidFill>
                  <a:srgbClr val="4D4D4F"/>
                </a:solidFill>
                <a:latin typeface="Helvetica Neue LT Std 45 Light" panose="020B0403020202020204" pitchFamily="34" charset="0"/>
              </a:defRPr>
            </a:lvl2pPr>
            <a:lvl3pPr>
              <a:lnSpc>
                <a:spcPts val="1800"/>
              </a:lnSpc>
              <a:spcAft>
                <a:spcPts val="450"/>
              </a:spcAft>
              <a:defRPr b="0" i="0">
                <a:solidFill>
                  <a:srgbClr val="4D4D4F"/>
                </a:solidFill>
                <a:latin typeface="Helvetica Neue LT Std 45 Light" panose="020B0403020202020204" pitchFamily="34" charset="0"/>
              </a:defRPr>
            </a:lvl3pPr>
            <a:lvl4pPr>
              <a:lnSpc>
                <a:spcPts val="1800"/>
              </a:lnSpc>
              <a:spcAft>
                <a:spcPts val="450"/>
              </a:spcAft>
              <a:defRPr b="0" i="0">
                <a:solidFill>
                  <a:srgbClr val="4D4D4F"/>
                </a:solidFill>
                <a:latin typeface="Helvetica Neue LT Std 45 Light" panose="020B0403020202020204" pitchFamily="34" charset="0"/>
              </a:defRPr>
            </a:lvl4pPr>
            <a:lvl5pPr>
              <a:lnSpc>
                <a:spcPts val="1800"/>
              </a:lnSpc>
              <a:spcAft>
                <a:spcPts val="450"/>
              </a:spcAft>
              <a:defRPr b="0" i="0">
                <a:solidFill>
                  <a:srgbClr val="4D4D4F"/>
                </a:solidFill>
                <a:latin typeface="Helvetica Neue LT Std 45 Light" panose="020B0403020202020204" pitchFamily="34" charset="0"/>
              </a:defRPr>
            </a:lvl5pPr>
          </a:lstStyle>
          <a:p>
            <a:pPr>
              <a:lnSpc>
                <a:spcPts val="2600"/>
              </a:lnSpc>
              <a:spcAft>
                <a:spcPts val="1200"/>
              </a:spcAft>
            </a:pPr>
            <a:r>
              <a:rPr lang="en-US" dirty="0"/>
              <a:t>Click to Edit text</a:t>
            </a:r>
          </a:p>
        </p:txBody>
      </p:sp>
      <p:sp>
        <p:nvSpPr>
          <p:cNvPr id="12" name="Text Placeholder 3">
            <a:extLst>
              <a:ext uri="{FF2B5EF4-FFF2-40B4-BE49-F238E27FC236}">
                <a16:creationId xmlns:a16="http://schemas.microsoft.com/office/drawing/2014/main" id="{419FFC6A-E000-2E46-B0CA-FFCDA7CA9E42}"/>
              </a:ext>
            </a:extLst>
          </p:cNvPr>
          <p:cNvSpPr>
            <a:spLocks noGrp="1"/>
          </p:cNvSpPr>
          <p:nvPr>
            <p:ph type="body" sz="quarter" idx="19" hasCustomPrompt="1"/>
          </p:nvPr>
        </p:nvSpPr>
        <p:spPr>
          <a:xfrm>
            <a:off x="7197329" y="6243294"/>
            <a:ext cx="1901301" cy="196183"/>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3" name="Text Placeholder 3">
            <a:extLst>
              <a:ext uri="{FF2B5EF4-FFF2-40B4-BE49-F238E27FC236}">
                <a16:creationId xmlns:a16="http://schemas.microsoft.com/office/drawing/2014/main" id="{F52631BA-B45C-7747-B88F-2B39A235F7C8}"/>
              </a:ext>
            </a:extLst>
          </p:cNvPr>
          <p:cNvSpPr>
            <a:spLocks noGrp="1"/>
          </p:cNvSpPr>
          <p:nvPr>
            <p:ph type="body" sz="quarter" idx="20" hasCustomPrompt="1"/>
          </p:nvPr>
        </p:nvSpPr>
        <p:spPr>
          <a:xfrm>
            <a:off x="7197329" y="6459276"/>
            <a:ext cx="1901301" cy="398725"/>
          </a:xfrm>
          <a:prstGeom prst="rect">
            <a:avLst/>
          </a:prstGeom>
        </p:spPr>
        <p:txBody>
          <a:bodyPr/>
          <a:lstStyle>
            <a:lvl1pPr marL="0" indent="0">
              <a:lnSpc>
                <a:spcPts val="900"/>
              </a:lnSpc>
              <a:spcBef>
                <a:spcPts val="0"/>
              </a:spcBef>
              <a:spcAft>
                <a:spcPts val="450"/>
              </a:spcAft>
              <a:buNone/>
              <a:defRPr sz="675" b="0" i="0">
                <a:solidFill>
                  <a:srgbClr val="041243"/>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7" name="Picture 6">
            <a:extLst>
              <a:ext uri="{FF2B5EF4-FFF2-40B4-BE49-F238E27FC236}">
                <a16:creationId xmlns:a16="http://schemas.microsoft.com/office/drawing/2014/main" id="{4AD18BBF-8648-4F40-81F6-90606AB9DBC0}"/>
              </a:ext>
            </a:extLst>
          </p:cNvPr>
          <p:cNvPicPr>
            <a:picLocks noChangeAspect="1"/>
          </p:cNvPicPr>
          <p:nvPr userDrawn="1"/>
        </p:nvPicPr>
        <p:blipFill>
          <a:blip r:embed="rId2"/>
          <a:stretch>
            <a:fillRect/>
          </a:stretch>
        </p:blipFill>
        <p:spPr>
          <a:xfrm>
            <a:off x="273652" y="6294008"/>
            <a:ext cx="1335144" cy="303831"/>
          </a:xfrm>
          <a:prstGeom prst="rect">
            <a:avLst/>
          </a:prstGeom>
        </p:spPr>
      </p:pic>
    </p:spTree>
    <p:extLst>
      <p:ext uri="{BB962C8B-B14F-4D97-AF65-F5344CB8AC3E}">
        <p14:creationId xmlns:p14="http://schemas.microsoft.com/office/powerpoint/2010/main" val="3934384973"/>
      </p:ext>
    </p:extLst>
  </p:cSld>
  <p:clrMapOvr>
    <a:masterClrMapping/>
  </p:clrMapOvr>
  <p:extLst>
    <p:ext uri="{DCECCB84-F9BA-43D5-87BE-67443E8EF086}">
      <p15:sldGuideLst xmlns:p15="http://schemas.microsoft.com/office/powerpoint/2012/main">
        <p15:guide id="1" orient="horz" pos="3974">
          <p15:clr>
            <a:srgbClr val="FBAE40"/>
          </p15:clr>
        </p15:guide>
        <p15:guide id="2"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amp; Text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C6E31-9116-2045-B3FE-4A8CD8EE9364}"/>
              </a:ext>
            </a:extLst>
          </p:cNvPr>
          <p:cNvSpPr>
            <a:spLocks noChangeAspect="1"/>
          </p:cNvSpPr>
          <p:nvPr userDrawn="1"/>
        </p:nvSpPr>
        <p:spPr>
          <a:xfrm>
            <a:off x="0" y="0"/>
            <a:ext cx="9168000" cy="6876000"/>
          </a:xfrm>
          <a:prstGeom prst="rect">
            <a:avLst/>
          </a:prstGeom>
          <a:solidFill>
            <a:srgbClr val="001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dirty="0"/>
          </a:p>
        </p:txBody>
      </p:sp>
      <p:sp>
        <p:nvSpPr>
          <p:cNvPr id="5" name="Title 1">
            <a:extLst>
              <a:ext uri="{FF2B5EF4-FFF2-40B4-BE49-F238E27FC236}">
                <a16:creationId xmlns:a16="http://schemas.microsoft.com/office/drawing/2014/main" id="{05A8CC98-BAD9-2E44-9D1B-506AF0A44524}"/>
              </a:ext>
            </a:extLst>
          </p:cNvPr>
          <p:cNvSpPr>
            <a:spLocks noGrp="1"/>
          </p:cNvSpPr>
          <p:nvPr>
            <p:ph type="title" hasCustomPrompt="1"/>
          </p:nvPr>
        </p:nvSpPr>
        <p:spPr>
          <a:xfrm>
            <a:off x="334735" y="674769"/>
            <a:ext cx="8391253" cy="645069"/>
          </a:xfrm>
          <a:prstGeom prst="rect">
            <a:avLst/>
          </a:prstGeom>
        </p:spPr>
        <p:txBody>
          <a:bodyPr/>
          <a:lstStyle>
            <a:lvl1pPr>
              <a:defRPr sz="2700" b="0" i="0">
                <a:solidFill>
                  <a:schemeClr val="bg1"/>
                </a:solidFill>
                <a:latin typeface="Arial" panose="020B0604020202020204" pitchFamily="34" charset="0"/>
                <a:cs typeface="Arial" panose="020B0604020202020204" pitchFamily="34" charset="0"/>
              </a:defRPr>
            </a:lvl1pPr>
          </a:lstStyle>
          <a:p>
            <a:r>
              <a:rPr lang="en-US" dirty="0"/>
              <a:t>Edit Heading</a:t>
            </a:r>
          </a:p>
        </p:txBody>
      </p:sp>
      <p:sp>
        <p:nvSpPr>
          <p:cNvPr id="6" name="Text Placeholder 7">
            <a:extLst>
              <a:ext uri="{FF2B5EF4-FFF2-40B4-BE49-F238E27FC236}">
                <a16:creationId xmlns:a16="http://schemas.microsoft.com/office/drawing/2014/main" id="{21A2DA9F-F903-E848-8227-D59BD5CB98FD}"/>
              </a:ext>
            </a:extLst>
          </p:cNvPr>
          <p:cNvSpPr>
            <a:spLocks noGrp="1"/>
          </p:cNvSpPr>
          <p:nvPr>
            <p:ph type="body" sz="quarter" idx="21" hasCustomPrompt="1"/>
          </p:nvPr>
        </p:nvSpPr>
        <p:spPr>
          <a:xfrm>
            <a:off x="333730" y="1579874"/>
            <a:ext cx="4416537" cy="4172788"/>
          </a:xfrm>
          <a:prstGeom prst="rect">
            <a:avLst/>
          </a:prstGeom>
        </p:spPr>
        <p:txBody>
          <a:bodyPr/>
          <a:lstStyle>
            <a:lvl1pPr marL="0" indent="0">
              <a:lnSpc>
                <a:spcPts val="1350"/>
              </a:lnSpc>
              <a:spcBef>
                <a:spcPts val="0"/>
              </a:spcBef>
              <a:spcAft>
                <a:spcPts val="900"/>
              </a:spcAft>
              <a:buNone/>
              <a:defRPr sz="1200" b="0" i="0">
                <a:solidFill>
                  <a:schemeClr val="bg1"/>
                </a:solidFill>
                <a:latin typeface="Arial" panose="020B0604020202020204" pitchFamily="34" charset="0"/>
                <a:cs typeface="Arial" panose="020B0604020202020204" pitchFamily="34" charset="0"/>
              </a:defRPr>
            </a:lvl1pPr>
            <a:lvl2pPr>
              <a:defRPr sz="1200" b="0" i="0">
                <a:solidFill>
                  <a:schemeClr val="bg1"/>
                </a:solidFill>
                <a:latin typeface="Helvetica Neue LT Std 45 Light" panose="020B0403020202020204" pitchFamily="34" charset="0"/>
              </a:defRPr>
            </a:lvl2pPr>
            <a:lvl3pPr>
              <a:defRPr sz="1200" b="0" i="0">
                <a:solidFill>
                  <a:schemeClr val="bg1"/>
                </a:solidFill>
                <a:latin typeface="Helvetica Neue LT Std 45 Light" panose="020B0403020202020204" pitchFamily="34" charset="0"/>
              </a:defRPr>
            </a:lvl3pPr>
            <a:lvl4pPr>
              <a:defRPr sz="1200" b="0" i="0">
                <a:solidFill>
                  <a:schemeClr val="bg1"/>
                </a:solidFill>
                <a:latin typeface="Helvetica Neue LT Std 45 Light" panose="020B0403020202020204" pitchFamily="34" charset="0"/>
              </a:defRPr>
            </a:lvl4pPr>
            <a:lvl5pPr>
              <a:defRPr sz="1200" b="0" i="0">
                <a:solidFill>
                  <a:schemeClr val="bg1"/>
                </a:solidFill>
                <a:latin typeface="Helvetica Neue LT Std 45 Light" panose="020B0403020202020204" pitchFamily="34" charset="0"/>
              </a:defRPr>
            </a:lvl5pPr>
          </a:lstStyle>
          <a:p>
            <a:pPr lvl="0"/>
            <a:r>
              <a:rPr lang="en-US" dirty="0"/>
              <a:t>Click to edit text–Delete box’s you don’t need, change shape of picture box’s to suit</a:t>
            </a:r>
          </a:p>
        </p:txBody>
      </p:sp>
      <p:sp>
        <p:nvSpPr>
          <p:cNvPr id="7" name="Picture Placeholder 7">
            <a:extLst>
              <a:ext uri="{FF2B5EF4-FFF2-40B4-BE49-F238E27FC236}">
                <a16:creationId xmlns:a16="http://schemas.microsoft.com/office/drawing/2014/main" id="{B740B174-3972-C64F-A5E4-778E37872602}"/>
              </a:ext>
            </a:extLst>
          </p:cNvPr>
          <p:cNvSpPr>
            <a:spLocks noGrp="1"/>
          </p:cNvSpPr>
          <p:nvPr>
            <p:ph type="pic" sz="quarter" idx="22"/>
          </p:nvPr>
        </p:nvSpPr>
        <p:spPr>
          <a:xfrm>
            <a:off x="4958452" y="1565856"/>
            <a:ext cx="1829990" cy="2016000"/>
          </a:xfrm>
          <a:prstGeom prst="rect">
            <a:avLst/>
          </a:prstGeom>
        </p:spPr>
        <p:txBody>
          <a:bodyPr/>
          <a:lstStyle>
            <a:lvl1pPr>
              <a:defRPr>
                <a:noFill/>
              </a:defRPr>
            </a:lvl1pPr>
          </a:lstStyle>
          <a:p>
            <a:endParaRPr lang="en-US" dirty="0"/>
          </a:p>
        </p:txBody>
      </p:sp>
      <p:sp>
        <p:nvSpPr>
          <p:cNvPr id="8" name="Picture Placeholder 7">
            <a:extLst>
              <a:ext uri="{FF2B5EF4-FFF2-40B4-BE49-F238E27FC236}">
                <a16:creationId xmlns:a16="http://schemas.microsoft.com/office/drawing/2014/main" id="{957AEA70-96E2-DA49-BDE6-D8EF3BDB0082}"/>
              </a:ext>
            </a:extLst>
          </p:cNvPr>
          <p:cNvSpPr>
            <a:spLocks noGrp="1"/>
          </p:cNvSpPr>
          <p:nvPr>
            <p:ph type="pic" sz="quarter" idx="23"/>
          </p:nvPr>
        </p:nvSpPr>
        <p:spPr>
          <a:xfrm>
            <a:off x="6901603" y="1565856"/>
            <a:ext cx="1829990" cy="2016000"/>
          </a:xfrm>
          <a:prstGeom prst="rect">
            <a:avLst/>
          </a:prstGeom>
        </p:spPr>
        <p:txBody>
          <a:bodyPr/>
          <a:lstStyle>
            <a:lvl1pPr>
              <a:defRPr>
                <a:noFill/>
              </a:defRPr>
            </a:lvl1pPr>
          </a:lstStyle>
          <a:p>
            <a:endParaRPr lang="en-US"/>
          </a:p>
        </p:txBody>
      </p:sp>
      <p:sp>
        <p:nvSpPr>
          <p:cNvPr id="9" name="Picture Placeholder 7">
            <a:extLst>
              <a:ext uri="{FF2B5EF4-FFF2-40B4-BE49-F238E27FC236}">
                <a16:creationId xmlns:a16="http://schemas.microsoft.com/office/drawing/2014/main" id="{4283429F-886C-C341-A25C-3779CAD8D7E8}"/>
              </a:ext>
            </a:extLst>
          </p:cNvPr>
          <p:cNvSpPr>
            <a:spLocks noGrp="1"/>
          </p:cNvSpPr>
          <p:nvPr>
            <p:ph type="pic" sz="quarter" idx="24"/>
          </p:nvPr>
        </p:nvSpPr>
        <p:spPr>
          <a:xfrm>
            <a:off x="4958452" y="3724637"/>
            <a:ext cx="1829990" cy="2016000"/>
          </a:xfrm>
          <a:prstGeom prst="rect">
            <a:avLst/>
          </a:prstGeom>
        </p:spPr>
        <p:txBody>
          <a:bodyPr/>
          <a:lstStyle>
            <a:lvl1pPr>
              <a:defRPr>
                <a:noFill/>
              </a:defRPr>
            </a:lvl1pPr>
          </a:lstStyle>
          <a:p>
            <a:endParaRPr lang="en-US" dirty="0"/>
          </a:p>
        </p:txBody>
      </p:sp>
      <p:sp>
        <p:nvSpPr>
          <p:cNvPr id="10" name="Picture Placeholder 7">
            <a:extLst>
              <a:ext uri="{FF2B5EF4-FFF2-40B4-BE49-F238E27FC236}">
                <a16:creationId xmlns:a16="http://schemas.microsoft.com/office/drawing/2014/main" id="{1D94339F-7C91-C946-9CE9-97EB308F11D1}"/>
              </a:ext>
            </a:extLst>
          </p:cNvPr>
          <p:cNvSpPr>
            <a:spLocks noGrp="1"/>
          </p:cNvSpPr>
          <p:nvPr>
            <p:ph type="pic" sz="quarter" idx="25"/>
          </p:nvPr>
        </p:nvSpPr>
        <p:spPr>
          <a:xfrm>
            <a:off x="6901603" y="3724637"/>
            <a:ext cx="1829990" cy="2016000"/>
          </a:xfrm>
          <a:prstGeom prst="rect">
            <a:avLst/>
          </a:prstGeom>
        </p:spPr>
        <p:txBody>
          <a:bodyPr/>
          <a:lstStyle>
            <a:lvl1pPr>
              <a:defRPr>
                <a:noFill/>
              </a:defRPr>
            </a:lvl1pPr>
          </a:lstStyle>
          <a:p>
            <a:endParaRPr lang="en-US"/>
          </a:p>
        </p:txBody>
      </p:sp>
      <p:sp>
        <p:nvSpPr>
          <p:cNvPr id="14" name="Text Placeholder 3">
            <a:extLst>
              <a:ext uri="{FF2B5EF4-FFF2-40B4-BE49-F238E27FC236}">
                <a16:creationId xmlns:a16="http://schemas.microsoft.com/office/drawing/2014/main" id="{6CD59FF6-FD70-A84C-9BD5-0B4913F43CD8}"/>
              </a:ext>
            </a:extLst>
          </p:cNvPr>
          <p:cNvSpPr>
            <a:spLocks noGrp="1"/>
          </p:cNvSpPr>
          <p:nvPr>
            <p:ph type="body" sz="quarter" idx="26" hasCustomPrompt="1"/>
          </p:nvPr>
        </p:nvSpPr>
        <p:spPr>
          <a:xfrm>
            <a:off x="7192249" y="6258168"/>
            <a:ext cx="1901301" cy="196183"/>
          </a:xfrm>
          <a:prstGeom prst="rect">
            <a:avLst/>
          </a:prstGeom>
        </p:spPr>
        <p:txBody>
          <a:bodyPr/>
          <a:lstStyle>
            <a:lvl1pPr marL="0" indent="0">
              <a:lnSpc>
                <a:spcPts val="900"/>
              </a:lnSpc>
              <a:spcBef>
                <a:spcPts val="0"/>
              </a:spcBef>
              <a:spcAft>
                <a:spcPts val="450"/>
              </a:spcAft>
              <a:buNone/>
              <a:defRPr sz="675" b="1"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a:t>
            </a:r>
          </a:p>
        </p:txBody>
      </p:sp>
      <p:sp>
        <p:nvSpPr>
          <p:cNvPr id="15" name="Text Placeholder 3">
            <a:extLst>
              <a:ext uri="{FF2B5EF4-FFF2-40B4-BE49-F238E27FC236}">
                <a16:creationId xmlns:a16="http://schemas.microsoft.com/office/drawing/2014/main" id="{2A5F0F88-A17B-E44F-997F-1EA5749D5CCE}"/>
              </a:ext>
            </a:extLst>
          </p:cNvPr>
          <p:cNvSpPr>
            <a:spLocks noGrp="1"/>
          </p:cNvSpPr>
          <p:nvPr>
            <p:ph type="body" sz="quarter" idx="27" hasCustomPrompt="1"/>
          </p:nvPr>
        </p:nvSpPr>
        <p:spPr>
          <a:xfrm>
            <a:off x="7192249" y="6474150"/>
            <a:ext cx="1901301" cy="383851"/>
          </a:xfrm>
          <a:prstGeom prst="rect">
            <a:avLst/>
          </a:prstGeom>
        </p:spPr>
        <p:txBody>
          <a:bodyPr/>
          <a:lstStyle>
            <a:lvl1pPr marL="0" indent="0">
              <a:lnSpc>
                <a:spcPts val="900"/>
              </a:lnSpc>
              <a:spcBef>
                <a:spcPts val="0"/>
              </a:spcBef>
              <a:spcAft>
                <a:spcPts val="450"/>
              </a:spcAft>
              <a:buNone/>
              <a:defRPr sz="675" b="0" i="0">
                <a:solidFill>
                  <a:schemeClr val="bg1"/>
                </a:solidFill>
                <a:latin typeface="Arial" panose="020B0604020202020204" pitchFamily="34" charset="0"/>
                <a:cs typeface="Arial" panose="020B0604020202020204" pitchFamily="34" charset="0"/>
              </a:defRPr>
            </a:lvl1pPr>
            <a:lvl2pPr>
              <a:lnSpc>
                <a:spcPts val="900"/>
              </a:lnSpc>
              <a:spcBef>
                <a:spcPts val="0"/>
              </a:spcBef>
              <a:spcAft>
                <a:spcPts val="450"/>
              </a:spcAft>
              <a:defRPr sz="750" b="1" i="0">
                <a:solidFill>
                  <a:schemeClr val="bg1"/>
                </a:solidFill>
                <a:latin typeface="Helvetica Neue LT Std 75" panose="020B0604020202020204" pitchFamily="34" charset="0"/>
              </a:defRPr>
            </a:lvl2pPr>
            <a:lvl3pPr>
              <a:lnSpc>
                <a:spcPts val="900"/>
              </a:lnSpc>
              <a:spcBef>
                <a:spcPts val="0"/>
              </a:spcBef>
              <a:spcAft>
                <a:spcPts val="450"/>
              </a:spcAft>
              <a:defRPr sz="750" b="1" i="0">
                <a:solidFill>
                  <a:schemeClr val="bg1"/>
                </a:solidFill>
                <a:latin typeface="Helvetica Neue LT Std 75" panose="020B0604020202020204" pitchFamily="34" charset="0"/>
              </a:defRPr>
            </a:lvl3pPr>
            <a:lvl4pPr>
              <a:lnSpc>
                <a:spcPts val="900"/>
              </a:lnSpc>
              <a:spcBef>
                <a:spcPts val="0"/>
              </a:spcBef>
              <a:spcAft>
                <a:spcPts val="450"/>
              </a:spcAft>
              <a:defRPr sz="750" b="1" i="0">
                <a:solidFill>
                  <a:schemeClr val="bg1"/>
                </a:solidFill>
                <a:latin typeface="Helvetica Neue LT Std 75" panose="020B0604020202020204" pitchFamily="34" charset="0"/>
              </a:defRPr>
            </a:lvl4pPr>
            <a:lvl5pPr>
              <a:lnSpc>
                <a:spcPts val="900"/>
              </a:lnSpc>
              <a:spcBef>
                <a:spcPts val="0"/>
              </a:spcBef>
              <a:spcAft>
                <a:spcPts val="450"/>
              </a:spcAft>
              <a:defRPr sz="750" b="1" i="0">
                <a:solidFill>
                  <a:schemeClr val="bg1"/>
                </a:solidFill>
                <a:latin typeface="Helvetica Neue LT Std 75" panose="020B0604020202020204" pitchFamily="34" charset="0"/>
              </a:defRPr>
            </a:lvl5pPr>
          </a:lstStyle>
          <a:p>
            <a:pPr lvl="0"/>
            <a:r>
              <a:rPr lang="en-US" dirty="0"/>
              <a:t>Click to edit footer</a:t>
            </a:r>
          </a:p>
        </p:txBody>
      </p:sp>
      <p:pic>
        <p:nvPicPr>
          <p:cNvPr id="12" name="Picture 11">
            <a:extLst>
              <a:ext uri="{FF2B5EF4-FFF2-40B4-BE49-F238E27FC236}">
                <a16:creationId xmlns:a16="http://schemas.microsoft.com/office/drawing/2014/main" id="{4DE3F48B-0290-5B49-B392-53537978D6A9}"/>
              </a:ext>
            </a:extLst>
          </p:cNvPr>
          <p:cNvPicPr>
            <a:picLocks noChangeAspect="1"/>
          </p:cNvPicPr>
          <p:nvPr userDrawn="1"/>
        </p:nvPicPr>
        <p:blipFill>
          <a:blip r:embed="rId2"/>
          <a:stretch>
            <a:fillRect/>
          </a:stretch>
        </p:blipFill>
        <p:spPr>
          <a:xfrm>
            <a:off x="273652" y="6301943"/>
            <a:ext cx="1348239" cy="306321"/>
          </a:xfrm>
          <a:prstGeom prst="rect">
            <a:avLst/>
          </a:prstGeom>
        </p:spPr>
      </p:pic>
    </p:spTree>
    <p:extLst>
      <p:ext uri="{BB962C8B-B14F-4D97-AF65-F5344CB8AC3E}">
        <p14:creationId xmlns:p14="http://schemas.microsoft.com/office/powerpoint/2010/main" val="217827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0039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3"/>
          </p:nvPr>
        </p:nvSpPr>
        <p:spPr>
          <a:xfrm>
            <a:off x="457200" y="6493933"/>
            <a:ext cx="5562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3933"/>
            <a:ext cx="2133600"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extLst>
      <p:ext uri="{BB962C8B-B14F-4D97-AF65-F5344CB8AC3E}">
        <p14:creationId xmlns:p14="http://schemas.microsoft.com/office/powerpoint/2010/main" val="7139345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71538"/>
            <a:ext cx="8229600"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Header. Arial Bold 32</a:t>
            </a:r>
          </a:p>
        </p:txBody>
      </p:sp>
      <p:sp>
        <p:nvSpPr>
          <p:cNvPr id="1027"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sub heading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2901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defTabSz="457200"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defTabSz="457200" rtl="0" eaLnBrk="0" fontAlgn="base" hangingPunct="0">
        <a:spcBef>
          <a:spcPct val="0"/>
        </a:spcBef>
        <a:spcAft>
          <a:spcPct val="0"/>
        </a:spcAft>
        <a:defRPr sz="3200" b="1">
          <a:solidFill>
            <a:schemeClr val="tx1"/>
          </a:solidFill>
          <a:latin typeface="Arial" charset="0"/>
          <a:cs typeface="Arial" charset="0"/>
        </a:defRPr>
      </a:lvl2pPr>
      <a:lvl3pPr algn="l" defTabSz="457200" rtl="0" eaLnBrk="0" fontAlgn="base" hangingPunct="0">
        <a:spcBef>
          <a:spcPct val="0"/>
        </a:spcBef>
        <a:spcAft>
          <a:spcPct val="0"/>
        </a:spcAft>
        <a:defRPr sz="3200" b="1">
          <a:solidFill>
            <a:schemeClr val="tx1"/>
          </a:solidFill>
          <a:latin typeface="Arial" charset="0"/>
          <a:cs typeface="Arial" charset="0"/>
        </a:defRPr>
      </a:lvl3pPr>
      <a:lvl4pPr algn="l" defTabSz="457200" rtl="0" eaLnBrk="0" fontAlgn="base" hangingPunct="0">
        <a:spcBef>
          <a:spcPct val="0"/>
        </a:spcBef>
        <a:spcAft>
          <a:spcPct val="0"/>
        </a:spcAft>
        <a:defRPr sz="3200" b="1">
          <a:solidFill>
            <a:schemeClr val="tx1"/>
          </a:solidFill>
          <a:latin typeface="Arial" charset="0"/>
          <a:cs typeface="Arial" charset="0"/>
        </a:defRPr>
      </a:lvl4pPr>
      <a:lvl5pPr algn="l" defTabSz="457200" rtl="0" eaLnBrk="0" fontAlgn="base" hangingPunct="0">
        <a:spcBef>
          <a:spcPct val="0"/>
        </a:spcBef>
        <a:spcAft>
          <a:spcPct val="0"/>
        </a:spcAft>
        <a:defRPr sz="3200" b="1">
          <a:solidFill>
            <a:schemeClr val="tx1"/>
          </a:solidFill>
          <a:latin typeface="Arial" charset="0"/>
          <a:cs typeface="Arial" charset="0"/>
        </a:defRPr>
      </a:lvl5pPr>
      <a:lvl6pPr marL="457200" algn="l" defTabSz="457200" rtl="0" fontAlgn="base">
        <a:spcBef>
          <a:spcPct val="0"/>
        </a:spcBef>
        <a:spcAft>
          <a:spcPct val="0"/>
        </a:spcAft>
        <a:defRPr sz="3200" b="1">
          <a:solidFill>
            <a:schemeClr val="tx1"/>
          </a:solidFill>
          <a:latin typeface="Arial" charset="0"/>
          <a:cs typeface="Arial" charset="0"/>
        </a:defRPr>
      </a:lvl6pPr>
      <a:lvl7pPr marL="914400" algn="l" defTabSz="457200" rtl="0" fontAlgn="base">
        <a:spcBef>
          <a:spcPct val="0"/>
        </a:spcBef>
        <a:spcAft>
          <a:spcPct val="0"/>
        </a:spcAft>
        <a:defRPr sz="3200" b="1">
          <a:solidFill>
            <a:schemeClr val="tx1"/>
          </a:solidFill>
          <a:latin typeface="Arial" charset="0"/>
          <a:cs typeface="Arial" charset="0"/>
        </a:defRPr>
      </a:lvl7pPr>
      <a:lvl8pPr marL="1371600" algn="l" defTabSz="457200" rtl="0" fontAlgn="base">
        <a:spcBef>
          <a:spcPct val="0"/>
        </a:spcBef>
        <a:spcAft>
          <a:spcPct val="0"/>
        </a:spcAft>
        <a:defRPr sz="3200" b="1">
          <a:solidFill>
            <a:schemeClr val="tx1"/>
          </a:solidFill>
          <a:latin typeface="Arial" charset="0"/>
          <a:cs typeface="Arial" charset="0"/>
        </a:defRPr>
      </a:lvl8pPr>
      <a:lvl9pPr marL="1828800" algn="l" defTabSz="457200" rtl="0" fontAlgn="base">
        <a:spcBef>
          <a:spcPct val="0"/>
        </a:spcBef>
        <a:spcAft>
          <a:spcPct val="0"/>
        </a:spcAft>
        <a:defRPr sz="3200" b="1">
          <a:solidFill>
            <a:schemeClr val="tx1"/>
          </a:solidFill>
          <a:latin typeface="Arial" charset="0"/>
          <a:cs typeface="Arial" charset="0"/>
        </a:defRPr>
      </a:lvl9pPr>
    </p:titleStyle>
    <p:bodyStyle>
      <a:lvl1pPr marL="268288" indent="-268288" algn="l" defTabSz="457200" rtl="0" eaLnBrk="0" fontAlgn="base" hangingPunct="0">
        <a:spcBef>
          <a:spcPct val="20000"/>
        </a:spcBef>
        <a:spcAft>
          <a:spcPct val="0"/>
        </a:spcAft>
        <a:buFont typeface="Arial" charset="0"/>
        <a:buChar char="•"/>
        <a:defRPr sz="2800" b="1" kern="1200">
          <a:solidFill>
            <a:schemeClr val="tx1"/>
          </a:solidFill>
          <a:latin typeface="Arial" pitchFamily="34" charset="0"/>
          <a:ea typeface="+mn-ea"/>
          <a:cs typeface="Arial" pitchFamily="34" charset="0"/>
        </a:defRPr>
      </a:lvl1pPr>
      <a:lvl2pPr marL="627063" indent="-268288"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985838" indent="-268288" algn="l" defTabSz="457200" rtl="0" eaLnBrk="0" fontAlgn="base" hangingPunct="0">
        <a:spcBef>
          <a:spcPct val="20000"/>
        </a:spcBef>
        <a:spcAft>
          <a:spcPct val="0"/>
        </a:spcAft>
        <a:buFont typeface="Arial" charset="0"/>
        <a:buChar char="•"/>
        <a:defRPr sz="2600" kern="1200">
          <a:solidFill>
            <a:schemeClr val="tx1"/>
          </a:solidFill>
          <a:latin typeface="Arial" pitchFamily="34" charset="0"/>
          <a:ea typeface="+mn-ea"/>
          <a:cs typeface="Arial" pitchFamily="34" charset="0"/>
        </a:defRPr>
      </a:lvl3pPr>
      <a:lvl4pPr marL="1344613" indent="-268288"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703388" indent="-268288" algn="l" defTabSz="457200" rtl="0" eaLnBrk="0" fontAlgn="base" hangingPunct="0">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climate-change-performance-index.org/sites/default/files/documents/ccpi2019_results.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www.globalinnovationindex.org/content.aspx?page=interactive-radar-chart" TargetMode="External"/><Relationship Id="rId4" Type="http://schemas.openxmlformats.org/officeDocument/2006/relationships/hyperlink" Target="https://www.energy.gov.au/sites/default/files/australian_energy_update_201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oecdbetterlifeindex.org/countries/australia"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undocs.org/E/2019/68" TargetMode="External"/><Relationship Id="rId4" Type="http://schemas.openxmlformats.org/officeDocument/2006/relationships/hyperlink" Target="https://ec.europa.eu/jrc/en/publication/fossil-co2-emissions-all-world-countries-2018-repor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F394-3313-6249-80DB-FE11F9796594}"/>
              </a:ext>
            </a:extLst>
          </p:cNvPr>
          <p:cNvSpPr>
            <a:spLocks noGrp="1"/>
          </p:cNvSpPr>
          <p:nvPr>
            <p:ph type="title"/>
          </p:nvPr>
        </p:nvSpPr>
        <p:spPr>
          <a:xfrm>
            <a:off x="1723697" y="1439999"/>
            <a:ext cx="6779172" cy="2349447"/>
          </a:xfrm>
        </p:spPr>
        <p:txBody>
          <a:bodyPr/>
          <a:lstStyle/>
          <a:p>
            <a:pPr algn="ctr"/>
            <a:r>
              <a:rPr lang="en-AU" sz="4400" b="1" dirty="0">
                <a:solidFill>
                  <a:srgbClr val="FFFF00"/>
                </a:solidFill>
              </a:rPr>
              <a:t>Sustainable Development Goal 9</a:t>
            </a:r>
            <a:endParaRPr lang="en-US" sz="4400" dirty="0"/>
          </a:p>
        </p:txBody>
      </p:sp>
      <p:sp>
        <p:nvSpPr>
          <p:cNvPr id="4" name="Text Placeholder 3">
            <a:extLst>
              <a:ext uri="{FF2B5EF4-FFF2-40B4-BE49-F238E27FC236}">
                <a16:creationId xmlns:a16="http://schemas.microsoft.com/office/drawing/2014/main" id="{BB81631B-4530-2F41-B024-2DC32FD96B7A}"/>
              </a:ext>
            </a:extLst>
          </p:cNvPr>
          <p:cNvSpPr>
            <a:spLocks noGrp="1"/>
          </p:cNvSpPr>
          <p:nvPr>
            <p:ph type="body" sz="quarter" idx="15"/>
          </p:nvPr>
        </p:nvSpPr>
        <p:spPr>
          <a:xfrm>
            <a:off x="1883782" y="4246180"/>
            <a:ext cx="6619087" cy="872358"/>
          </a:xfrm>
        </p:spPr>
        <p:txBody>
          <a:bodyPr/>
          <a:lstStyle/>
          <a:p>
            <a:pPr>
              <a:lnSpc>
                <a:spcPct val="100000"/>
              </a:lnSpc>
              <a:spcBef>
                <a:spcPts val="0"/>
              </a:spcBef>
              <a:spcAft>
                <a:spcPts val="0"/>
              </a:spcAft>
            </a:pPr>
            <a:r>
              <a:rPr lang="en-US" sz="1600" b="1" dirty="0"/>
              <a:t>Jerry Courvisanos</a:t>
            </a:r>
          </a:p>
          <a:p>
            <a:pPr>
              <a:lnSpc>
                <a:spcPct val="100000"/>
              </a:lnSpc>
              <a:spcBef>
                <a:spcPts val="0"/>
              </a:spcBef>
              <a:spcAft>
                <a:spcPts val="0"/>
              </a:spcAft>
            </a:pPr>
            <a:r>
              <a:rPr lang="en-US" sz="1600" b="1" dirty="0"/>
              <a:t>Associate Professor of Innovation and Entrepreneurship</a:t>
            </a:r>
          </a:p>
          <a:p>
            <a:pPr>
              <a:lnSpc>
                <a:spcPct val="100000"/>
              </a:lnSpc>
              <a:spcBef>
                <a:spcPts val="0"/>
              </a:spcBef>
              <a:spcAft>
                <a:spcPts val="0"/>
              </a:spcAft>
            </a:pPr>
            <a:r>
              <a:rPr lang="en-US" sz="1600" b="1" dirty="0"/>
              <a:t>Federation University Australia</a:t>
            </a:r>
          </a:p>
          <a:p>
            <a:pPr>
              <a:lnSpc>
                <a:spcPct val="100000"/>
              </a:lnSpc>
              <a:spcBef>
                <a:spcPts val="0"/>
              </a:spcBef>
              <a:spcAft>
                <a:spcPts val="0"/>
              </a:spcAft>
            </a:pPr>
            <a:endParaRPr lang="en-US" sz="1600" b="1" dirty="0"/>
          </a:p>
          <a:p>
            <a:endParaRPr lang="en-US" sz="1600" b="1" dirty="0"/>
          </a:p>
          <a:p>
            <a:endParaRPr lang="en-US" sz="1600" b="1" dirty="0"/>
          </a:p>
        </p:txBody>
      </p:sp>
      <p:sp>
        <p:nvSpPr>
          <p:cNvPr id="5" name="Text Placeholder 4">
            <a:extLst>
              <a:ext uri="{FF2B5EF4-FFF2-40B4-BE49-F238E27FC236}">
                <a16:creationId xmlns:a16="http://schemas.microsoft.com/office/drawing/2014/main" id="{806A1F58-2F84-2F41-8898-7FF2329327D1}"/>
              </a:ext>
            </a:extLst>
          </p:cNvPr>
          <p:cNvSpPr>
            <a:spLocks noGrp="1"/>
          </p:cNvSpPr>
          <p:nvPr>
            <p:ph type="body" sz="quarter" idx="16"/>
          </p:nvPr>
        </p:nvSpPr>
        <p:spPr>
          <a:xfrm>
            <a:off x="1883782" y="5675585"/>
            <a:ext cx="3680222" cy="493987"/>
          </a:xfrm>
        </p:spPr>
        <p:txBody>
          <a:bodyPr/>
          <a:lstStyle/>
          <a:p>
            <a:pPr>
              <a:lnSpc>
                <a:spcPct val="100000"/>
              </a:lnSpc>
              <a:spcBef>
                <a:spcPts val="0"/>
              </a:spcBef>
              <a:spcAft>
                <a:spcPts val="0"/>
              </a:spcAft>
            </a:pPr>
            <a:r>
              <a:rPr lang="en-US" sz="1600" dirty="0"/>
              <a:t>Tuesday 29 October 2019</a:t>
            </a:r>
          </a:p>
          <a:p>
            <a:pPr>
              <a:lnSpc>
                <a:spcPct val="100000"/>
              </a:lnSpc>
              <a:spcBef>
                <a:spcPts val="0"/>
              </a:spcBef>
              <a:spcAft>
                <a:spcPts val="0"/>
              </a:spcAft>
            </a:pPr>
            <a:r>
              <a:rPr lang="en-US" sz="1600" dirty="0"/>
              <a:t>RMIT Council Chamber</a:t>
            </a:r>
          </a:p>
        </p:txBody>
      </p:sp>
    </p:spTree>
    <p:extLst>
      <p:ext uri="{BB962C8B-B14F-4D97-AF65-F5344CB8AC3E}">
        <p14:creationId xmlns:p14="http://schemas.microsoft.com/office/powerpoint/2010/main" val="149828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Increase the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access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of small-scale industrial and other enterprises, in particular in developing countries, to financial services, including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affordable credit</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 and their integration into value chains and markets </a:t>
            </a:r>
            <a:endParaRPr lang="en-AU" sz="20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9.3.1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Proportion of small-scale industries in total industry value added [EM-EG]</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9.3.2</a:t>
            </a:r>
          </a:p>
          <a:p>
            <a:pPr algn="l">
              <a:lnSpc>
                <a:spcPct val="110000"/>
              </a:lnSpc>
              <a:spcBef>
                <a:spcPts val="0"/>
              </a:spcBef>
              <a:spcAft>
                <a:spcPts val="12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Proportion of small-scale industries with a loan or line of credit [EM-EG]</a:t>
            </a:r>
            <a:r>
              <a:rPr lang="en-AU" sz="2200" b="0" dirty="0">
                <a:solidFill>
                  <a:schemeClr val="tx1">
                    <a:lumMod val="50000"/>
                  </a:schemeClr>
                </a:solidFill>
              </a:rPr>
              <a:t> </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9.3</a:t>
            </a:r>
          </a:p>
        </p:txBody>
      </p:sp>
    </p:spTree>
    <p:extLst>
      <p:ext uri="{BB962C8B-B14F-4D97-AF65-F5344CB8AC3E}">
        <p14:creationId xmlns:p14="http://schemas.microsoft.com/office/powerpoint/2010/main" val="11291411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By 2030, upgrade infrastructure and retrofit industries to make them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sustainable, with increased resource-use efficiency</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 and greater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adoption of clean and environmentally sound technologies and industrial processes</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 with all countries taking action in accordance with their respective capabilities </a:t>
            </a:r>
            <a:endParaRPr lang="en-AU" sz="20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9.4.1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CO</a:t>
            </a:r>
            <a:r>
              <a:rPr lang="en-AU" sz="22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emission per unit of value added [EM-SD]</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9.4</a:t>
            </a:r>
          </a:p>
        </p:txBody>
      </p:sp>
    </p:spTree>
    <p:extLst>
      <p:ext uri="{BB962C8B-B14F-4D97-AF65-F5344CB8AC3E}">
        <p14:creationId xmlns:p14="http://schemas.microsoft.com/office/powerpoint/2010/main" val="22294491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945821" cy="4193628"/>
          </a:xfrm>
        </p:spPr>
        <p:txBody>
          <a:bodyPr/>
          <a:lstStyle/>
          <a:p>
            <a:pPr algn="l">
              <a:lnSpc>
                <a:spcPct val="110000"/>
              </a:lnSpc>
              <a:spcBef>
                <a:spcPts val="0"/>
              </a:spcBef>
            </a:pP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Enhance scientific research, upgrade the technological capabilities of industrial sectors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in all countries, in particular developing countries, including, by 2030, encouraging innovation and substantially increasing the number of research and development workers per 1 million people and public and private research and development spending </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9.5.1</a:t>
            </a:r>
          </a:p>
          <a:p>
            <a:pPr algn="l">
              <a:lnSpc>
                <a:spcPct val="110000"/>
              </a:lnSpc>
              <a:spcBef>
                <a:spcPts val="0"/>
              </a:spcBef>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Research and development expenditure as a proportion of GDP [EM-EG]</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9.5.2</a:t>
            </a:r>
          </a:p>
          <a:p>
            <a:pPr algn="l">
              <a:lnSpc>
                <a:spcPct val="110000"/>
              </a:lnSpc>
              <a:spcBef>
                <a:spcPts val="0"/>
              </a:spcBef>
              <a:spcAft>
                <a:spcPts val="12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Researchers (in full-time equivalent) per million inhabitants    	[EM-EG]</a:t>
            </a:r>
            <a:r>
              <a:rPr lang="en-AU" sz="2200" b="0" dirty="0">
                <a:solidFill>
                  <a:schemeClr val="tx1">
                    <a:lumMod val="50000"/>
                  </a:schemeClr>
                </a:solidFill>
              </a:rPr>
              <a:t> </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9.5</a:t>
            </a:r>
          </a:p>
        </p:txBody>
      </p:sp>
    </p:spTree>
    <p:extLst>
      <p:ext uri="{BB962C8B-B14F-4D97-AF65-F5344CB8AC3E}">
        <p14:creationId xmlns:p14="http://schemas.microsoft.com/office/powerpoint/2010/main" val="17544965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Facilitate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sustainable and resilient infrastructure development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in developing countries through enhanced financial, technological and technical support to African countries, least developed countries, landlocked developing countries and small island developing States </a:t>
            </a:r>
            <a:endParaRPr lang="en-AU" sz="20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9.A.1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Total official international support (official development assistance plus other official flows) to infrastructure [EM-EG]</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9.A</a:t>
            </a:r>
          </a:p>
        </p:txBody>
      </p:sp>
    </p:spTree>
    <p:extLst>
      <p:ext uri="{BB962C8B-B14F-4D97-AF65-F5344CB8AC3E}">
        <p14:creationId xmlns:p14="http://schemas.microsoft.com/office/powerpoint/2010/main" val="23181047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Support domestic technology development, research and innovation in developing countries, including by ensuring a conducive policy environment for, inter alia,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industrial diversification and value addition to commodities </a:t>
            </a:r>
          </a:p>
          <a:p>
            <a:pPr algn="l">
              <a:lnSpc>
                <a:spcPct val="110000"/>
              </a:lnSpc>
              <a:spcBef>
                <a:spcPts val="0"/>
              </a:spcBef>
              <a:spcAft>
                <a:spcPts val="1200"/>
              </a:spcAft>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9.B.1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Proportion of medium and high-tech industry value added in total value added [EM-EG]</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9.B</a:t>
            </a:r>
          </a:p>
        </p:txBody>
      </p:sp>
    </p:spTree>
    <p:extLst>
      <p:ext uri="{BB962C8B-B14F-4D97-AF65-F5344CB8AC3E}">
        <p14:creationId xmlns:p14="http://schemas.microsoft.com/office/powerpoint/2010/main" val="25126251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Significantly increase access to information and communications technology and strive to provide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universal and affordable access to the Internet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in least developed countries by 2020 </a:t>
            </a:r>
            <a:endParaRPr lang="en-AU" sz="20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9.C.1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Proportion of population covered by a mobile network, by technology [EM-EG]</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9.C</a:t>
            </a:r>
          </a:p>
        </p:txBody>
      </p:sp>
    </p:spTree>
    <p:extLst>
      <p:ext uri="{BB962C8B-B14F-4D97-AF65-F5344CB8AC3E}">
        <p14:creationId xmlns:p14="http://schemas.microsoft.com/office/powerpoint/2010/main" val="3311538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92777" y="1418898"/>
            <a:ext cx="7441926" cy="4340772"/>
          </a:xfrm>
        </p:spPr>
        <p:txBody>
          <a:bodyPr/>
          <a:lstStyle/>
          <a:p>
            <a:pPr marL="342900" indent="-342900" algn="l">
              <a:lnSpc>
                <a:spcPct val="110000"/>
              </a:lnSpc>
              <a:spcBef>
                <a:spcPts val="0"/>
              </a:spcBef>
              <a:spcAft>
                <a:spcPts val="1200"/>
              </a:spcAft>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EM-EG framework: Priority to economic growth measured by GDP and ancillary indicators as set out in 7 out of 8 targets, with “weak sustainability” where technological innovation and scarce resource pricing resolves dilemma  </a:t>
            </a:r>
          </a:p>
          <a:p>
            <a:pPr marL="342900" indent="-252000" algn="l">
              <a:lnSpc>
                <a:spcPct val="110000"/>
              </a:lnSpc>
              <a:spcBef>
                <a:spcPts val="0"/>
              </a:spcBef>
              <a:spcAft>
                <a:spcPts val="1200"/>
              </a:spcAft>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EM-SD framework: Priority to “development” of economy (regional and national) as identified by ecological and social indicators – CO</a:t>
            </a:r>
            <a:r>
              <a:rPr lang="en-AU" sz="24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emissions, pollution rates, social access – where ecosystem biodiversity and social wellbeing underpin progress 	(only one SDG9 target) </a:t>
            </a:r>
          </a:p>
        </p:txBody>
      </p:sp>
      <p:sp>
        <p:nvSpPr>
          <p:cNvPr id="5" name="Title 4"/>
          <p:cNvSpPr>
            <a:spLocks noGrp="1"/>
          </p:cNvSpPr>
          <p:nvPr>
            <p:ph type="title"/>
          </p:nvPr>
        </p:nvSpPr>
        <p:spPr>
          <a:xfrm>
            <a:off x="811368" y="788276"/>
            <a:ext cx="7305215" cy="630621"/>
          </a:xfrm>
        </p:spPr>
        <p:txBody>
          <a:bodyPr/>
          <a:lstStyle/>
          <a:p>
            <a:pPr>
              <a:lnSpc>
                <a:spcPct val="100000"/>
              </a:lnSpc>
            </a:pPr>
            <a:r>
              <a:rPr lang="en-AU" sz="3600" dirty="0">
                <a:latin typeface="Arial Black" panose="020B0A04020102020204" pitchFamily="34" charset="0"/>
              </a:rPr>
              <a:t>Clash of Frameworks</a:t>
            </a:r>
          </a:p>
        </p:txBody>
      </p:sp>
    </p:spTree>
    <p:extLst>
      <p:ext uri="{BB962C8B-B14F-4D97-AF65-F5344CB8AC3E}">
        <p14:creationId xmlns:p14="http://schemas.microsoft.com/office/powerpoint/2010/main" val="273365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524000"/>
            <a:ext cx="7999000" cy="4235669"/>
          </a:xfrm>
        </p:spPr>
        <p:txBody>
          <a:bodyPr/>
          <a:lstStyle/>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Genuine progress indicator (GPI) and Index of Sustainable Economic Welfare (ISEW) are metrics of this framework; not mentioned in the SDGs</a:t>
            </a:r>
          </a:p>
          <a:p>
            <a:pPr marL="342900" indent="-2520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GPI has a more social well-being orientation than ISEW</a:t>
            </a:r>
          </a:p>
          <a:p>
            <a:pPr marL="342900" indent="-2520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Both aim to calculate the ecological and social costs  (or negatives) of economic activity, along with the standard economic positives.</a:t>
            </a:r>
          </a:p>
          <a:p>
            <a:pPr marL="342900" indent="-2520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Modelling the economy is divided in two approaches:</a:t>
            </a:r>
          </a:p>
          <a:p>
            <a:pPr marL="90900" algn="l">
              <a:lnSpc>
                <a:spcPct val="110000"/>
              </a:lnSpc>
              <a:spcBef>
                <a:spcPts val="0"/>
              </a:spcBef>
            </a:pPr>
            <a:r>
              <a:rPr lang="en-AU" sz="24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Degrowth</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(Steady-State) – see Victor (2008)</a:t>
            </a:r>
          </a:p>
          <a:p>
            <a:pPr marL="90900" algn="l">
              <a:lnSpc>
                <a:spcPct val="110000"/>
              </a:lnSpc>
              <a:spcBef>
                <a:spcPts val="0"/>
              </a:spcBef>
              <a:spcAft>
                <a:spcPts val="1200"/>
              </a:spcAft>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Green growth (Green New Deal) – see </a:t>
            </a:r>
            <a:r>
              <a:rPr lang="en-AU" sz="24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Pollin</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(2015)</a:t>
            </a:r>
          </a:p>
        </p:txBody>
      </p:sp>
      <p:sp>
        <p:nvSpPr>
          <p:cNvPr id="5" name="Title 4"/>
          <p:cNvSpPr>
            <a:spLocks noGrp="1"/>
          </p:cNvSpPr>
          <p:nvPr>
            <p:ph type="title"/>
          </p:nvPr>
        </p:nvSpPr>
        <p:spPr>
          <a:xfrm>
            <a:off x="714704" y="788276"/>
            <a:ext cx="7401880" cy="630621"/>
          </a:xfrm>
        </p:spPr>
        <p:txBody>
          <a:bodyPr/>
          <a:lstStyle/>
          <a:p>
            <a:pPr>
              <a:lnSpc>
                <a:spcPct val="100000"/>
              </a:lnSpc>
            </a:pPr>
            <a:r>
              <a:rPr lang="en-AU" sz="3600" dirty="0">
                <a:latin typeface="Arial Black" panose="020B0A04020102020204" pitchFamily="34" charset="0"/>
              </a:rPr>
              <a:t>EM-SD Frameworks</a:t>
            </a:r>
          </a:p>
        </p:txBody>
      </p:sp>
    </p:spTree>
    <p:extLst>
      <p:ext uri="{BB962C8B-B14F-4D97-AF65-F5344CB8AC3E}">
        <p14:creationId xmlns:p14="http://schemas.microsoft.com/office/powerpoint/2010/main" val="2424328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pic>
        <p:nvPicPr>
          <p:cNvPr id="5" name="Picture 4"/>
          <p:cNvPicPr>
            <a:picLocks noChangeAspect="1"/>
          </p:cNvPicPr>
          <p:nvPr/>
        </p:nvPicPr>
        <p:blipFill>
          <a:blip r:embed="rId2"/>
          <a:stretch>
            <a:fillRect/>
          </a:stretch>
        </p:blipFill>
        <p:spPr>
          <a:xfrm>
            <a:off x="1355834" y="1587061"/>
            <a:ext cx="6463864" cy="4897822"/>
          </a:xfrm>
          <a:prstGeom prst="rect">
            <a:avLst/>
          </a:prstGeom>
        </p:spPr>
      </p:pic>
      <p:sp>
        <p:nvSpPr>
          <p:cNvPr id="3" name="Subtitle 2"/>
          <p:cNvSpPr>
            <a:spLocks noGrp="1"/>
          </p:cNvSpPr>
          <p:nvPr>
            <p:ph type="subTitle" idx="1"/>
          </p:nvPr>
        </p:nvSpPr>
        <p:spPr>
          <a:xfrm>
            <a:off x="685799" y="536028"/>
            <a:ext cx="8048297" cy="1534509"/>
          </a:xfrm>
        </p:spPr>
        <p:txBody>
          <a:bodyPr/>
          <a:lstStyle/>
          <a:p>
            <a:pPr>
              <a:lnSpc>
                <a:spcPct val="100000"/>
              </a:lnSpc>
              <a:spcBef>
                <a:spcPts val="0"/>
              </a:spcBef>
            </a:pPr>
            <a:r>
              <a:rPr lang="en-AU" b="1" dirty="0">
                <a:solidFill>
                  <a:srgbClr val="002060"/>
                </a:solidFill>
                <a:latin typeface="Tahoma" panose="020B0604030504040204" pitchFamily="34" charset="0"/>
                <a:ea typeface="Tahoma" panose="020B0604030504040204" pitchFamily="34" charset="0"/>
                <a:cs typeface="Tahoma" panose="020B0604030504040204" pitchFamily="34" charset="0"/>
              </a:rPr>
              <a:t>The Economic System and the Ecosystem</a:t>
            </a:r>
          </a:p>
          <a:p>
            <a:pPr algn="ctr">
              <a:lnSpc>
                <a:spcPct val="100000"/>
              </a:lnSpc>
              <a:spcBef>
                <a:spcPts val="0"/>
              </a:spcBef>
            </a:pPr>
            <a:r>
              <a:rPr lang="en-AU" sz="1800" dirty="0">
                <a:solidFill>
                  <a:schemeClr val="tx1"/>
                </a:solidFill>
                <a:latin typeface="Tahoma" panose="020B0604030504040204" pitchFamily="34" charset="0"/>
                <a:ea typeface="Tahoma" panose="020B0604030504040204" pitchFamily="34" charset="0"/>
                <a:cs typeface="Tahoma" panose="020B0604030504040204" pitchFamily="34" charset="0"/>
              </a:rPr>
              <a:t>The economic system viewed as a closed circular subsystem of the global environment, with only energy entering and exiting from world’s ecology</a:t>
            </a:r>
          </a:p>
        </p:txBody>
      </p:sp>
    </p:spTree>
    <p:extLst>
      <p:ext uri="{BB962C8B-B14F-4D97-AF65-F5344CB8AC3E}">
        <p14:creationId xmlns:p14="http://schemas.microsoft.com/office/powerpoint/2010/main" val="136089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572"/>
            <a:ext cx="9144000" cy="6784428"/>
          </a:xfrm>
          <a:prstGeom prst="rect">
            <a:avLst/>
          </a:prstGeom>
        </p:spPr>
      </p:pic>
    </p:spTree>
    <p:extLst>
      <p:ext uri="{BB962C8B-B14F-4D97-AF65-F5344CB8AC3E}">
        <p14:creationId xmlns:p14="http://schemas.microsoft.com/office/powerpoint/2010/main" val="1868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87673" y="2250000"/>
            <a:ext cx="6928219" cy="2989779"/>
          </a:xfrm>
        </p:spPr>
        <p:txBody>
          <a:bodyPr/>
          <a:lstStyle/>
          <a:p>
            <a:pPr algn="l">
              <a:lnSpc>
                <a:spcPct val="110000"/>
              </a:lnSpc>
              <a:spcBef>
                <a:spcPts val="0"/>
              </a:spcBef>
              <a:spcAft>
                <a:spcPts val="1200"/>
              </a:spcAft>
            </a:pPr>
            <a:endParaRPr lang="en-AU" sz="1900" b="0" dirty="0">
              <a:solidFill>
                <a:schemeClr val="tx1">
                  <a:lumMod val="50000"/>
                </a:schemeClr>
              </a:solidFill>
            </a:endParaRPr>
          </a:p>
        </p:txBody>
      </p:sp>
      <p:sp>
        <p:nvSpPr>
          <p:cNvPr id="5" name="Title 4"/>
          <p:cNvSpPr>
            <a:spLocks noGrp="1"/>
          </p:cNvSpPr>
          <p:nvPr>
            <p:ph type="title"/>
          </p:nvPr>
        </p:nvSpPr>
        <p:spPr>
          <a:xfrm>
            <a:off x="811368" y="1263724"/>
            <a:ext cx="7305215" cy="750012"/>
          </a:xfrm>
        </p:spPr>
        <p:txBody>
          <a:bodyPr/>
          <a:lstStyle/>
          <a:p>
            <a:pPr>
              <a:lnSpc>
                <a:spcPct val="100000"/>
              </a:lnSpc>
            </a:pPr>
            <a:r>
              <a:rPr lang="en-AU" sz="3600" dirty="0"/>
              <a:t>Key aspects of literature review</a:t>
            </a:r>
          </a:p>
        </p:txBody>
      </p:sp>
      <p:pic>
        <p:nvPicPr>
          <p:cNvPr id="7" name="Picture 2" descr="C:\Users\UNTL\Pictures\Chart_of_UN_Sustainable_Development_Go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21" y="1263724"/>
            <a:ext cx="7935310" cy="424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293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524000"/>
            <a:ext cx="7880688" cy="4235669"/>
          </a:xfrm>
        </p:spPr>
        <p:txBody>
          <a:bodyPr/>
          <a:lstStyle/>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Despite academic research work from as early as the 1970s: Meadows et al. (1972), Schumacher (1973) and Daly (1977), </a:t>
            </a:r>
            <a:r>
              <a:rPr lang="en-A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and more recent…</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Policy and political interventions post-GFC: </a:t>
            </a:r>
            <a:r>
              <a:rPr lang="en-AU" sz="24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 Green New Deal</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(UK 2008), </a:t>
            </a:r>
            <a:r>
              <a:rPr lang="en-AU" sz="24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Pact for a Green New Deal </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r>
              <a:rPr lang="en-AU" sz="24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New Deal vert au Canada</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2019), US Congress resolutions led by Rep. Alexandria Ocasio-Cortez (2019), </a:t>
            </a:r>
            <a:r>
              <a:rPr lang="en-AU" sz="24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Statistics Finland </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data on GPI 1945-2011</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Still not mainstream enough to be in the UN-SDGs</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Why not mainstream?</a:t>
            </a:r>
          </a:p>
        </p:txBody>
      </p:sp>
      <p:sp>
        <p:nvSpPr>
          <p:cNvPr id="5" name="Title 4"/>
          <p:cNvSpPr>
            <a:spLocks noGrp="1"/>
          </p:cNvSpPr>
          <p:nvPr>
            <p:ph type="title"/>
          </p:nvPr>
        </p:nvSpPr>
        <p:spPr>
          <a:xfrm>
            <a:off x="714704" y="788276"/>
            <a:ext cx="7401880" cy="630621"/>
          </a:xfrm>
        </p:spPr>
        <p:txBody>
          <a:bodyPr/>
          <a:lstStyle/>
          <a:p>
            <a:pPr>
              <a:lnSpc>
                <a:spcPct val="100000"/>
              </a:lnSpc>
            </a:pPr>
            <a:r>
              <a:rPr lang="en-AU" sz="3600" dirty="0">
                <a:latin typeface="Arial Black" panose="020B0A04020102020204" pitchFamily="34" charset="0"/>
              </a:rPr>
              <a:t>EM-SD Frameworks: Where?</a:t>
            </a:r>
          </a:p>
        </p:txBody>
      </p:sp>
    </p:spTree>
    <p:extLst>
      <p:ext uri="{BB962C8B-B14F-4D97-AF65-F5344CB8AC3E}">
        <p14:creationId xmlns:p14="http://schemas.microsoft.com/office/powerpoint/2010/main" val="292618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524000"/>
            <a:ext cx="7880688" cy="4235669"/>
          </a:xfrm>
        </p:spPr>
        <p:txBody>
          <a:bodyPr/>
          <a:lstStyle/>
          <a:p>
            <a:pPr algn="l">
              <a:lnSpc>
                <a:spcPct val="110000"/>
              </a:lnSpc>
              <a:spcBef>
                <a:spcPts val="0"/>
              </a:spcBef>
            </a:pPr>
            <a:r>
              <a:rPr lang="en-A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External issues:</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Structural change hits the weaker “rust/mining belts” and their workers have limited mobility and reskilling abilities</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Works against middle-class aspirations</a:t>
            </a:r>
          </a:p>
          <a:p>
            <a:pPr algn="l">
              <a:lnSpc>
                <a:spcPct val="110000"/>
              </a:lnSpc>
              <a:spcBef>
                <a:spcPts val="0"/>
              </a:spcBef>
            </a:pPr>
            <a:r>
              <a:rPr lang="en-A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Internal issues:  </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Debates on alternative development indexes and alternative models</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Quantity versus quality (what is incommensurable?)</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Capitalism versus anti-capitalism approaches to green</a:t>
            </a: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EM-SD Frameworks: Why not?</a:t>
            </a:r>
          </a:p>
        </p:txBody>
      </p:sp>
    </p:spTree>
    <p:extLst>
      <p:ext uri="{BB962C8B-B14F-4D97-AF65-F5344CB8AC3E}">
        <p14:creationId xmlns:p14="http://schemas.microsoft.com/office/powerpoint/2010/main" val="211256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334814"/>
            <a:ext cx="7975280" cy="4424855"/>
          </a:xfrm>
        </p:spPr>
        <p:txBody>
          <a:bodyPr/>
          <a:lstStyle/>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International maritime freight     3.7% in 2017, but projected growth will test capacity of infrastructure [Is such freight growth sustainable?]</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Manufacturing slowed in both developing &amp; developed regions, difficult to achieve target of doubling manuf. share of GDP by 2030 [Huge increase sustainable?] </a:t>
            </a:r>
          </a:p>
          <a:p>
            <a:pPr marL="342900" indent="-342900" algn="l">
              <a:lnSpc>
                <a:spcPct val="110000"/>
              </a:lnSpc>
              <a:spcBef>
                <a:spcPts val="0"/>
              </a:spcBef>
              <a:buFont typeface="Arial" panose="020B0604020202020204" pitchFamily="34" charset="0"/>
              <a:buChar char="•"/>
            </a:pPr>
            <a:r>
              <a:rPr lang="en-AU" sz="24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Manuf</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employment    :15.3% (2000) to 14.2% (2018)</a:t>
            </a:r>
          </a:p>
          <a:p>
            <a:pPr marL="342900" indent="-342900" algn="l">
              <a:lnSpc>
                <a:spcPct val="110000"/>
              </a:lnSpc>
              <a:spcBef>
                <a:spcPts val="0"/>
              </a:spcBef>
              <a:buFont typeface="Arial" panose="020B0604020202020204" pitchFamily="34" charset="0"/>
              <a:buChar char="•"/>
            </a:pPr>
            <a:r>
              <a:rPr lang="en-AU" sz="24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Manuf</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by &gt;20%, 2000-16; to 0.30 kg CO</a:t>
            </a:r>
            <a:r>
              <a:rPr lang="en-AU" sz="24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per US$ [Decoupling CO</a:t>
            </a:r>
            <a:r>
              <a:rPr lang="en-AU" sz="24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emissions and GDP growth]</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R&amp;D of GDP    from 1.52% to 1.68% 2000-16 [EU and US 2.21%, developing countries well short of average] </a:t>
            </a: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200" dirty="0">
                <a:latin typeface="Arial Black" panose="020B0A04020102020204" pitchFamily="34" charset="0"/>
              </a:rPr>
              <a:t>Global Progress of SDG9 in 2019</a:t>
            </a:r>
          </a:p>
        </p:txBody>
      </p:sp>
      <p:sp>
        <p:nvSpPr>
          <p:cNvPr id="2" name="Down Arrow 1"/>
          <p:cNvSpPr/>
          <p:nvPr/>
        </p:nvSpPr>
        <p:spPr>
          <a:xfrm flipV="1">
            <a:off x="5265682" y="1334814"/>
            <a:ext cx="336331" cy="462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Down Arrow 2"/>
          <p:cNvSpPr/>
          <p:nvPr/>
        </p:nvSpPr>
        <p:spPr>
          <a:xfrm>
            <a:off x="3873062" y="3746938"/>
            <a:ext cx="283780" cy="4939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3"/>
          <a:stretch>
            <a:fillRect/>
          </a:stretch>
        </p:blipFill>
        <p:spPr>
          <a:xfrm>
            <a:off x="2133361" y="4150408"/>
            <a:ext cx="323116" cy="512108"/>
          </a:xfrm>
          <a:prstGeom prst="rect">
            <a:avLst/>
          </a:prstGeom>
        </p:spPr>
      </p:pic>
      <p:pic>
        <p:nvPicPr>
          <p:cNvPr id="7" name="Picture 6"/>
          <p:cNvPicPr>
            <a:picLocks noChangeAspect="1"/>
          </p:cNvPicPr>
          <p:nvPr/>
        </p:nvPicPr>
        <p:blipFill>
          <a:blip r:embed="rId4"/>
          <a:stretch>
            <a:fillRect/>
          </a:stretch>
        </p:blipFill>
        <p:spPr>
          <a:xfrm>
            <a:off x="2935151" y="4968241"/>
            <a:ext cx="270027" cy="381525"/>
          </a:xfrm>
          <a:prstGeom prst="rect">
            <a:avLst/>
          </a:prstGeom>
        </p:spPr>
      </p:pic>
    </p:spTree>
    <p:extLst>
      <p:ext uri="{BB962C8B-B14F-4D97-AF65-F5344CB8AC3E}">
        <p14:creationId xmlns:p14="http://schemas.microsoft.com/office/powerpoint/2010/main" val="2503595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334814"/>
            <a:ext cx="8090894" cy="4424855"/>
          </a:xfrm>
        </p:spPr>
        <p:txBody>
          <a:bodyPr/>
          <a:lstStyle/>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R&amp;D researchers per million inhabitants    from 804 in 2000 to 1,163 in 2016, only 91 in sub-Saharan Africa</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Economic infrastructure in developing countries   32.5% in real terms since 2010; main sectors assisted bank &amp; finance ($13.4b.) and transport ($21.6b.) [59b. total]</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Medium-high and high-tech sectors - 44.7% of global manufacturing value added (mostly in EU &amp; US); 14.4% in least developed countries</a:t>
            </a:r>
          </a:p>
          <a:p>
            <a:pPr marL="342900" indent="-342900" algn="l">
              <a:lnSpc>
                <a:spcPct val="110000"/>
              </a:lnSpc>
              <a:spcBef>
                <a:spcPts val="0"/>
              </a:spcBef>
              <a:buFont typeface="Arial" panose="020B0604020202020204" pitchFamily="34" charset="0"/>
              <a:buChar char="•"/>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90% of all people live within range of a 3G-quality or higher network [Network   more rapidly than % of  population using the Internet]</a:t>
            </a:r>
          </a:p>
          <a:p>
            <a:pPr algn="l">
              <a:lnSpc>
                <a:spcPct val="100000"/>
              </a:lnSpc>
              <a:spcBef>
                <a:spcPts val="0"/>
              </a:spcBef>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AU" sz="16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Source:</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United Nations (2019)</a:t>
            </a: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200" dirty="0">
                <a:latin typeface="Arial Black" panose="020B0A04020102020204" pitchFamily="34" charset="0"/>
              </a:rPr>
              <a:t>Global Progress of SDG9 in 2019</a:t>
            </a:r>
          </a:p>
        </p:txBody>
      </p:sp>
      <p:pic>
        <p:nvPicPr>
          <p:cNvPr id="7" name="Picture 6"/>
          <p:cNvPicPr>
            <a:picLocks noChangeAspect="1"/>
          </p:cNvPicPr>
          <p:nvPr/>
        </p:nvPicPr>
        <p:blipFill>
          <a:blip r:embed="rId3"/>
          <a:stretch>
            <a:fillRect/>
          </a:stretch>
        </p:blipFill>
        <p:spPr>
          <a:xfrm>
            <a:off x="6582241" y="1334814"/>
            <a:ext cx="270027" cy="381525"/>
          </a:xfrm>
          <a:prstGeom prst="rect">
            <a:avLst/>
          </a:prstGeom>
        </p:spPr>
      </p:pic>
      <p:pic>
        <p:nvPicPr>
          <p:cNvPr id="8" name="Picture 7"/>
          <p:cNvPicPr>
            <a:picLocks noChangeAspect="1"/>
          </p:cNvPicPr>
          <p:nvPr/>
        </p:nvPicPr>
        <p:blipFill>
          <a:blip r:embed="rId4"/>
          <a:stretch>
            <a:fillRect/>
          </a:stretch>
        </p:blipFill>
        <p:spPr>
          <a:xfrm>
            <a:off x="7612000" y="2122862"/>
            <a:ext cx="268247" cy="384081"/>
          </a:xfrm>
          <a:prstGeom prst="rect">
            <a:avLst/>
          </a:prstGeom>
        </p:spPr>
      </p:pic>
      <p:pic>
        <p:nvPicPr>
          <p:cNvPr id="9" name="Picture 8"/>
          <p:cNvPicPr>
            <a:picLocks noChangeAspect="1"/>
          </p:cNvPicPr>
          <p:nvPr/>
        </p:nvPicPr>
        <p:blipFill>
          <a:blip r:embed="rId5"/>
          <a:stretch>
            <a:fillRect/>
          </a:stretch>
        </p:blipFill>
        <p:spPr>
          <a:xfrm>
            <a:off x="4588568" y="4971166"/>
            <a:ext cx="268247" cy="384081"/>
          </a:xfrm>
          <a:prstGeom prst="rect">
            <a:avLst/>
          </a:prstGeom>
        </p:spPr>
      </p:pic>
    </p:spTree>
    <p:extLst>
      <p:ext uri="{BB962C8B-B14F-4D97-AF65-F5344CB8AC3E}">
        <p14:creationId xmlns:p14="http://schemas.microsoft.com/office/powerpoint/2010/main" val="1346102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77764" y="1250731"/>
            <a:ext cx="8177049" cy="4782207"/>
          </a:xfrm>
        </p:spPr>
        <p:txBody>
          <a:bodyPr/>
          <a:lstStyle/>
          <a:p>
            <a:pPr algn="l">
              <a:lnSpc>
                <a:spcPct val="110000"/>
              </a:lnSpc>
              <a:spcBef>
                <a:spcPts val="0"/>
              </a:spcBef>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Resilient (ability of region to adapt to      and shocks):</a:t>
            </a:r>
          </a:p>
          <a:p>
            <a:pPr marL="3429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Limited by lack of diversity in industrial structure, depend on industries with low value commodity exports and limited indigenous innovation</a:t>
            </a:r>
          </a:p>
          <a:p>
            <a:pPr marL="3429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Core metro with diverse activities demonstrating most resilience, yet no region with strong resilience throughout study period 1986-2011, and narrowing of industry base…lack infrastructure (now play ‘catch-up’)  </a:t>
            </a:r>
          </a:p>
          <a:p>
            <a:pPr marL="3429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Manufacturing declining, wages growth very low (2.3%)</a:t>
            </a:r>
          </a:p>
          <a:p>
            <a:pPr marL="3429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Mining &amp; education commodity low-value added exports</a:t>
            </a:r>
          </a:p>
          <a:p>
            <a:pPr marL="3429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Financial services (regional centres), tourism (rural) need strategic policy focus</a:t>
            </a:r>
          </a:p>
          <a:p>
            <a:pPr marL="377100" lvl="1" indent="0">
              <a:lnSpc>
                <a:spcPct val="100000"/>
              </a:lnSpc>
              <a:spcBef>
                <a:spcPts val="0"/>
              </a:spcBef>
              <a:buNone/>
            </a:pPr>
            <a:r>
              <a:rPr lang="en-AU"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AU" sz="160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Source</a:t>
            </a:r>
            <a:r>
              <a:rPr lang="en-AU"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Cutler (2008), Courvisanos et al. (2016), Mardaneh et al. (2019)</a:t>
            </a:r>
          </a:p>
          <a:p>
            <a:pPr marL="377100" lvl="1" indent="0">
              <a:lnSpc>
                <a:spcPct val="100000"/>
              </a:lnSpc>
              <a:spcBef>
                <a:spcPts val="0"/>
              </a:spcBef>
              <a:buNone/>
            </a:pPr>
            <a:endPar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Australia and SDG9 in 2019</a:t>
            </a:r>
          </a:p>
        </p:txBody>
      </p:sp>
      <p:sp>
        <p:nvSpPr>
          <p:cNvPr id="2" name="Isosceles Triangle 1"/>
          <p:cNvSpPr/>
          <p:nvPr/>
        </p:nvSpPr>
        <p:spPr>
          <a:xfrm>
            <a:off x="5927834" y="1334815"/>
            <a:ext cx="430925" cy="378371"/>
          </a:xfrm>
          <a:prstGeom prst="triangle">
            <a:avLst>
              <a:gd name="adj" fmla="val 5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982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8951" y="1189138"/>
            <a:ext cx="7206097" cy="4876800"/>
          </a:xfrm>
          <a:prstGeom prst="rect">
            <a:avLst/>
          </a:prstGeom>
        </p:spPr>
      </p:pic>
      <p:sp>
        <p:nvSpPr>
          <p:cNvPr id="4" name="Rectangle 3"/>
          <p:cNvSpPr/>
          <p:nvPr/>
        </p:nvSpPr>
        <p:spPr>
          <a:xfrm>
            <a:off x="1271752" y="819806"/>
            <a:ext cx="7504387" cy="369332"/>
          </a:xfrm>
          <a:prstGeom prst="rect">
            <a:avLst/>
          </a:prstGeom>
        </p:spPr>
        <p:txBody>
          <a:bodyPr wrap="square">
            <a:spAutoFit/>
          </a:bodyPr>
          <a:lstStyle/>
          <a:p>
            <a:r>
              <a:rPr lang="en-AU" b="1" dirty="0">
                <a:solidFill>
                  <a:srgbClr val="002060"/>
                </a:solidFill>
                <a:latin typeface="Arial Black" panose="020B0A04020102020204" pitchFamily="34" charset="0"/>
              </a:rPr>
              <a:t>Sectoral Composition of Australia’s Output 1975 to 2007</a:t>
            </a:r>
          </a:p>
        </p:txBody>
      </p:sp>
    </p:spTree>
    <p:extLst>
      <p:ext uri="{BB962C8B-B14F-4D97-AF65-F5344CB8AC3E}">
        <p14:creationId xmlns:p14="http://schemas.microsoft.com/office/powerpoint/2010/main" val="31546175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5725" y="1072054"/>
            <a:ext cx="8568275" cy="4666593"/>
          </a:xfrm>
          <a:prstGeom prst="rect">
            <a:avLst/>
          </a:prstGeom>
        </p:spPr>
      </p:pic>
      <p:sp>
        <p:nvSpPr>
          <p:cNvPr id="4" name="Rectangle 3"/>
          <p:cNvSpPr/>
          <p:nvPr/>
        </p:nvSpPr>
        <p:spPr>
          <a:xfrm>
            <a:off x="1807779" y="5738647"/>
            <a:ext cx="4740166" cy="369332"/>
          </a:xfrm>
          <a:prstGeom prst="rect">
            <a:avLst/>
          </a:prstGeom>
        </p:spPr>
        <p:txBody>
          <a:bodyPr wrap="square">
            <a:spAutoFit/>
          </a:bodyPr>
          <a:lstStyle/>
          <a:p>
            <a:r>
              <a:rPr lang="en-AU" sz="1600" i="1" dirty="0"/>
              <a:t>Source</a:t>
            </a:r>
            <a:r>
              <a:rPr lang="en-AU" sz="1600" dirty="0"/>
              <a:t>: Global Innovation Index (2014</a:t>
            </a:r>
            <a:r>
              <a:rPr lang="en-AU" dirty="0"/>
              <a:t>) </a:t>
            </a:r>
          </a:p>
        </p:txBody>
      </p:sp>
    </p:spTree>
    <p:extLst>
      <p:ext uri="{BB962C8B-B14F-4D97-AF65-F5344CB8AC3E}">
        <p14:creationId xmlns:p14="http://schemas.microsoft.com/office/powerpoint/2010/main" val="4140035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77764" y="1345324"/>
            <a:ext cx="8177049" cy="4414346"/>
          </a:xfrm>
        </p:spPr>
        <p:txBody>
          <a:bodyPr/>
          <a:lstStyle/>
          <a:p>
            <a:pPr algn="l">
              <a:lnSpc>
                <a:spcPct val="110000"/>
              </a:lnSpc>
              <a:spcBef>
                <a:spcPts val="0"/>
              </a:spcBef>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Inclusive (access decent life to all):</a:t>
            </a:r>
          </a:p>
          <a:p>
            <a:pPr algn="l">
              <a:lnSpc>
                <a:spcPct val="100000"/>
              </a:lnSpc>
              <a:spcBef>
                <a:spcPts val="0"/>
              </a:spcBef>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Large differences socio-economic well-being across divides – limits stakeholder commitment: </a:t>
            </a:r>
          </a:p>
          <a:p>
            <a:pPr marL="457200" indent="-4572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Rural/regional/periphery</a:t>
            </a: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metro (Resilience studies) e.g. federal election 2019</a:t>
            </a:r>
          </a:p>
          <a:p>
            <a:pPr marL="457200" indent="-4572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Income/gender/age – aspirational failings</a:t>
            </a:r>
          </a:p>
          <a:p>
            <a:pPr marL="457200" indent="-4572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Race/ethnic inequity – “[Not]Closing the Gap”/refugees</a:t>
            </a:r>
          </a:p>
          <a:p>
            <a:pPr marL="342000" indent="-4572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Social inequality: 5.66 between rich &amp; poor</a:t>
            </a:r>
          </a:p>
          <a:p>
            <a:pPr marL="342000" indent="-4572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Rank: 21/39 OECD country “Better Life Index”, yet Melbourne 2</a:t>
            </a:r>
            <a:r>
              <a:rPr lang="en-AU" sz="2400" b="0" baseline="30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nd</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and Sydney 3</a:t>
            </a:r>
            <a:r>
              <a:rPr lang="en-AU" sz="2400" b="0" baseline="30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rd</a:t>
            </a: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in “Liveability” Index” of all major cities in the world </a:t>
            </a:r>
          </a:p>
          <a:p>
            <a:pPr marL="0" lvl="1" indent="0">
              <a:lnSpc>
                <a:spcPct val="100000"/>
              </a:lnSpc>
              <a:spcBef>
                <a:spcPts val="0"/>
              </a:spcBef>
              <a:buNone/>
            </a:pPr>
            <a:r>
              <a:rPr lang="en-AU" sz="180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AU" sz="160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Sources</a:t>
            </a:r>
            <a:r>
              <a:rPr lang="en-AU"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OECD (2018), The Economist Intelligence Unit (2019)</a:t>
            </a:r>
          </a:p>
          <a:p>
            <a:pPr marL="342900" lvl="1" indent="-342900">
              <a:lnSpc>
                <a:spcPct val="100000"/>
              </a:lnSpc>
              <a:spcBef>
                <a:spcPts val="0"/>
              </a:spcBef>
              <a:buFont typeface="Wingdings" panose="05000000000000000000" pitchFamily="2" charset="2"/>
              <a:buChar char="Ø"/>
            </a:pPr>
            <a:endPar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marL="342900" lvl="1" indent="-342900">
              <a:lnSpc>
                <a:spcPct val="100000"/>
              </a:lnSpc>
              <a:spcBef>
                <a:spcPts val="0"/>
              </a:spcBef>
              <a:buFont typeface="Wingdings" panose="05000000000000000000" pitchFamily="2" charset="2"/>
              <a:buChar char="Ø"/>
            </a:pPr>
            <a:endPar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Australia and SDG9 in 2019</a:t>
            </a:r>
          </a:p>
        </p:txBody>
      </p:sp>
    </p:spTree>
    <p:extLst>
      <p:ext uri="{BB962C8B-B14F-4D97-AF65-F5344CB8AC3E}">
        <p14:creationId xmlns:p14="http://schemas.microsoft.com/office/powerpoint/2010/main" val="428657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14704" y="1261241"/>
            <a:ext cx="8156027" cy="4498429"/>
          </a:xfrm>
        </p:spPr>
        <p:txBody>
          <a:bodyPr/>
          <a:lstStyle/>
          <a:p>
            <a:pPr algn="l">
              <a:lnSpc>
                <a:spcPct val="110000"/>
              </a:lnSpc>
              <a:spcBef>
                <a:spcPts val="0"/>
              </a:spcBef>
            </a:pP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Sustainable (no violence to natural systems):</a:t>
            </a:r>
          </a:p>
          <a:p>
            <a:pPr marL="342000" indent="-342900" algn="l">
              <a:lnSpc>
                <a:spcPct val="100000"/>
              </a:lnSpc>
              <a:spcBef>
                <a:spcPts val="0"/>
              </a:spcBef>
              <a:buFont typeface="Wingdings" panose="05000000000000000000" pitchFamily="2" charset="2"/>
              <a:buChar char="Ø"/>
            </a:pP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Limited investment and infrastructure in renewable energy in both stationary and transport sectors</a:t>
            </a:r>
          </a:p>
          <a:p>
            <a:pPr marL="342000" indent="-342900" algn="l">
              <a:lnSpc>
                <a:spcPct val="100000"/>
              </a:lnSpc>
              <a:spcBef>
                <a:spcPts val="0"/>
              </a:spcBef>
              <a:buFont typeface="Wingdings" panose="05000000000000000000" pitchFamily="2" charset="2"/>
              <a:buChar char="Ø"/>
            </a:pP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One of the worst countries for climate pollution per person and no national climate policy + recycling crisis, despite ‘meeting’ Paris CO</a:t>
            </a:r>
            <a:r>
              <a:rPr lang="en-AU" sz="26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a:t>
            </a: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target</a:t>
            </a:r>
          </a:p>
          <a:p>
            <a:pPr marL="342000" indent="-342900" algn="l">
              <a:lnSpc>
                <a:spcPct val="100000"/>
              </a:lnSpc>
              <a:spcBef>
                <a:spcPts val="0"/>
              </a:spcBef>
              <a:buFont typeface="Wingdings" panose="05000000000000000000" pitchFamily="2" charset="2"/>
              <a:buChar char="Ø"/>
            </a:pP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No long-term CO</a:t>
            </a:r>
            <a:r>
              <a:rPr lang="en-AU" sz="2600" b="0" baseline="-25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2</a:t>
            </a: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target or strategic plan</a:t>
            </a:r>
          </a:p>
          <a:p>
            <a:pPr marL="342000" indent="-342900" algn="l">
              <a:lnSpc>
                <a:spcPct val="100000"/>
              </a:lnSpc>
              <a:spcBef>
                <a:spcPts val="0"/>
              </a:spcBef>
              <a:buFont typeface="Wingdings" panose="05000000000000000000" pitchFamily="2" charset="2"/>
              <a:buChar char="Ø"/>
            </a:pPr>
            <a:r>
              <a:rPr lang="en-AU" sz="2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Australia has been ranked 55th – ahead of only Chinese Taipei, South Korea, Iran, the USA and Saudi Arabia – in the latest Climate Change Performance Index</a:t>
            </a:r>
          </a:p>
          <a:p>
            <a:pPr algn="l">
              <a:lnSpc>
                <a:spcPct val="100000"/>
              </a:lnSpc>
              <a:spcBef>
                <a:spcPts val="0"/>
              </a:spcBef>
            </a:pPr>
            <a:r>
              <a:rPr lang="en-AU" sz="28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AU" sz="1600" b="0"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Source</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AU" sz="16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Burck</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et al. (2018)</a:t>
            </a:r>
          </a:p>
          <a:p>
            <a:pPr marL="342000" indent="-342900" algn="l">
              <a:lnSpc>
                <a:spcPct val="100000"/>
              </a:lnSpc>
              <a:spcBef>
                <a:spcPts val="0"/>
              </a:spcBef>
              <a:spcAft>
                <a:spcPts val="300"/>
              </a:spcAft>
              <a:buFont typeface="Wingdings" panose="05000000000000000000" pitchFamily="2" charset="2"/>
              <a:buChar char="Ø"/>
            </a:pPr>
            <a:endPar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Australia and SDG9 in 2019</a:t>
            </a:r>
          </a:p>
        </p:txBody>
      </p:sp>
    </p:spTree>
    <p:extLst>
      <p:ext uri="{BB962C8B-B14F-4D97-AF65-F5344CB8AC3E}">
        <p14:creationId xmlns:p14="http://schemas.microsoft.com/office/powerpoint/2010/main" val="1823470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5006" y="1208690"/>
            <a:ext cx="8198069" cy="4351282"/>
          </a:xfrm>
          <a:prstGeom prst="rect">
            <a:avLst/>
          </a:prstGeom>
        </p:spPr>
      </p:pic>
    </p:spTree>
    <p:extLst>
      <p:ext uri="{BB962C8B-B14F-4D97-AF65-F5344CB8AC3E}">
        <p14:creationId xmlns:p14="http://schemas.microsoft.com/office/powerpoint/2010/main" val="32428281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87673" y="2250000"/>
            <a:ext cx="6928219" cy="2989779"/>
          </a:xfrm>
        </p:spPr>
        <p:txBody>
          <a:bodyPr/>
          <a:lstStyle/>
          <a:p>
            <a:pPr algn="l">
              <a:lnSpc>
                <a:spcPct val="110000"/>
              </a:lnSpc>
              <a:spcBef>
                <a:spcPts val="0"/>
              </a:spcBef>
              <a:spcAft>
                <a:spcPts val="1200"/>
              </a:spcAft>
            </a:pPr>
            <a:endParaRPr lang="en-AU" sz="1900" b="0" dirty="0">
              <a:solidFill>
                <a:schemeClr val="tx1">
                  <a:lumMod val="50000"/>
                </a:schemeClr>
              </a:solidFill>
            </a:endParaRPr>
          </a:p>
        </p:txBody>
      </p:sp>
      <p:sp>
        <p:nvSpPr>
          <p:cNvPr id="5" name="Title 4"/>
          <p:cNvSpPr>
            <a:spLocks noGrp="1"/>
          </p:cNvSpPr>
          <p:nvPr>
            <p:ph type="title"/>
          </p:nvPr>
        </p:nvSpPr>
        <p:spPr>
          <a:xfrm>
            <a:off x="811368" y="1263724"/>
            <a:ext cx="7305215" cy="750012"/>
          </a:xfrm>
        </p:spPr>
        <p:txBody>
          <a:bodyPr/>
          <a:lstStyle/>
          <a:p>
            <a:pPr>
              <a:lnSpc>
                <a:spcPct val="100000"/>
              </a:lnSpc>
            </a:pPr>
            <a:endParaRPr lang="en-AU"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9" y="798786"/>
            <a:ext cx="8597462" cy="5623035"/>
          </a:xfrm>
          <a:prstGeom prst="rect">
            <a:avLst/>
          </a:prstGeom>
        </p:spPr>
      </p:pic>
    </p:spTree>
    <p:extLst>
      <p:ext uri="{BB962C8B-B14F-4D97-AF65-F5344CB8AC3E}">
        <p14:creationId xmlns:p14="http://schemas.microsoft.com/office/powerpoint/2010/main" val="18859495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6360" y="1255587"/>
            <a:ext cx="8291279" cy="4346825"/>
          </a:xfrm>
          <a:prstGeom prst="rect">
            <a:avLst/>
          </a:prstGeom>
        </p:spPr>
      </p:pic>
      <p:sp>
        <p:nvSpPr>
          <p:cNvPr id="4" name="Rectangle 3"/>
          <p:cNvSpPr/>
          <p:nvPr/>
        </p:nvSpPr>
        <p:spPr>
          <a:xfrm>
            <a:off x="3421909" y="742871"/>
            <a:ext cx="4050945" cy="461665"/>
          </a:xfrm>
          <a:prstGeom prst="rect">
            <a:avLst/>
          </a:prstGeom>
        </p:spPr>
        <p:txBody>
          <a:bodyPr wrap="square">
            <a:spAutoFit/>
          </a:bodyPr>
          <a:lstStyle/>
          <a:p>
            <a:r>
              <a:rPr lang="en-AU" sz="2400" b="1" dirty="0">
                <a:solidFill>
                  <a:srgbClr val="002060"/>
                </a:solidFill>
              </a:rPr>
              <a:t>CO</a:t>
            </a:r>
            <a:r>
              <a:rPr lang="en-AU" sz="2400" b="1" baseline="-25000" dirty="0">
                <a:solidFill>
                  <a:srgbClr val="002060"/>
                </a:solidFill>
              </a:rPr>
              <a:t>2</a:t>
            </a:r>
            <a:r>
              <a:rPr lang="en-AU" sz="2400" b="1" dirty="0">
                <a:solidFill>
                  <a:srgbClr val="002060"/>
                </a:solidFill>
              </a:rPr>
              <a:t> Emissions Per Capita</a:t>
            </a:r>
          </a:p>
        </p:txBody>
      </p:sp>
    </p:spTree>
    <p:extLst>
      <p:ext uri="{BB962C8B-B14F-4D97-AF65-F5344CB8AC3E}">
        <p14:creationId xmlns:p14="http://schemas.microsoft.com/office/powerpoint/2010/main" val="19136119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393700" y="476672"/>
            <a:ext cx="8293100" cy="648072"/>
          </a:xfrm>
        </p:spPr>
        <p:txBody>
          <a:bodyPr/>
          <a:lstStyle/>
          <a:p>
            <a:pPr eaLnBrk="1" hangingPunct="1"/>
            <a:r>
              <a:rPr lang="en-AU" dirty="0">
                <a:solidFill>
                  <a:srgbClr val="FFFF00"/>
                </a:solidFill>
                <a:latin typeface="Tahoma" pitchFamily="34" charset="0"/>
                <a:ea typeface="Tahoma" pitchFamily="34" charset="0"/>
                <a:cs typeface="Tahoma" pitchFamily="34" charset="0"/>
              </a:rPr>
              <a:t>CO</a:t>
            </a:r>
            <a:r>
              <a:rPr lang="en-AU" baseline="-25000" dirty="0">
                <a:solidFill>
                  <a:srgbClr val="FFFF00"/>
                </a:solidFill>
                <a:latin typeface="Tahoma" pitchFamily="34" charset="0"/>
                <a:ea typeface="Tahoma" pitchFamily="34" charset="0"/>
                <a:cs typeface="Tahoma" pitchFamily="34" charset="0"/>
              </a:rPr>
              <a:t>2</a:t>
            </a:r>
            <a:r>
              <a:rPr lang="en-AU" dirty="0">
                <a:solidFill>
                  <a:srgbClr val="FFFF00"/>
                </a:solidFill>
                <a:latin typeface="Tahoma" pitchFamily="34" charset="0"/>
                <a:ea typeface="Tahoma" pitchFamily="34" charset="0"/>
                <a:cs typeface="Tahoma" pitchFamily="34" charset="0"/>
              </a:rPr>
              <a:t> Emissions Per Capita</a:t>
            </a:r>
          </a:p>
        </p:txBody>
      </p:sp>
      <p:sp>
        <p:nvSpPr>
          <p:cNvPr id="16386" name="TextBox 9"/>
          <p:cNvSpPr txBox="1">
            <a:spLocks noChangeArrowheads="1"/>
          </p:cNvSpPr>
          <p:nvPr/>
        </p:nvSpPr>
        <p:spPr bwMode="auto">
          <a:xfrm>
            <a:off x="393700" y="1493838"/>
            <a:ext cx="8750300" cy="19466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800" b="0" i="0" u="none" strike="noStrike" kern="1200" cap="none" spc="0" normalizeH="0" baseline="0" noProof="0">
              <a:ln>
                <a:noFill/>
              </a:ln>
              <a:solidFill>
                <a:srgbClr val="4F81BD"/>
              </a:solidFill>
              <a:effectLst/>
              <a:uLnTx/>
              <a:uFillTx/>
              <a:latin typeface="Calibri"/>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4953466"/>
              </p:ext>
            </p:extLst>
          </p:nvPr>
        </p:nvGraphicFramePr>
        <p:xfrm>
          <a:off x="0" y="1"/>
          <a:ext cx="9144000" cy="6857999"/>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2439818609"/>
                    </a:ext>
                  </a:extLst>
                </a:gridCol>
                <a:gridCol w="1828800">
                  <a:extLst>
                    <a:ext uri="{9D8B030D-6E8A-4147-A177-3AD203B41FA5}">
                      <a16:colId xmlns:a16="http://schemas.microsoft.com/office/drawing/2014/main" val="2743047954"/>
                    </a:ext>
                  </a:extLst>
                </a:gridCol>
                <a:gridCol w="1828800">
                  <a:extLst>
                    <a:ext uri="{9D8B030D-6E8A-4147-A177-3AD203B41FA5}">
                      <a16:colId xmlns:a16="http://schemas.microsoft.com/office/drawing/2014/main" val="1807484731"/>
                    </a:ext>
                  </a:extLst>
                </a:gridCol>
                <a:gridCol w="1828800">
                  <a:extLst>
                    <a:ext uri="{9D8B030D-6E8A-4147-A177-3AD203B41FA5}">
                      <a16:colId xmlns:a16="http://schemas.microsoft.com/office/drawing/2014/main" val="2822051583"/>
                    </a:ext>
                  </a:extLst>
                </a:gridCol>
                <a:gridCol w="1828800">
                  <a:extLst>
                    <a:ext uri="{9D8B030D-6E8A-4147-A177-3AD203B41FA5}">
                      <a16:colId xmlns:a16="http://schemas.microsoft.com/office/drawing/2014/main" val="2560819"/>
                    </a:ext>
                  </a:extLst>
                </a:gridCol>
              </a:tblGrid>
              <a:tr h="1021403">
                <a:tc>
                  <a:txBody>
                    <a:bodyPr/>
                    <a:lstStyle/>
                    <a:p>
                      <a:pPr algn="ctr">
                        <a:lnSpc>
                          <a:spcPct val="107000"/>
                        </a:lnSpc>
                        <a:spcAft>
                          <a:spcPts val="0"/>
                        </a:spcAft>
                      </a:pPr>
                      <a:r>
                        <a:rPr lang="en-AU" sz="1200" b="1" dirty="0">
                          <a:solidFill>
                            <a:srgbClr val="FFFF00"/>
                          </a:solidFill>
                          <a:latin typeface="Tahoma" panose="020B0604030504040204" pitchFamily="34" charset="0"/>
                          <a:ea typeface="Tahoma" panose="020B0604030504040204" pitchFamily="34" charset="0"/>
                          <a:cs typeface="Tahoma" panose="020B0604030504040204" pitchFamily="34" charset="0"/>
                        </a:rPr>
                        <a:t>Office of the European Union, 2017</a:t>
                      </a:r>
                      <a:r>
                        <a:rPr lang="en-AU" sz="1200" b="1" baseline="0" dirty="0">
                          <a:solidFill>
                            <a:srgbClr val="FFFF00"/>
                          </a:solidFill>
                          <a:latin typeface="Tahoma" panose="020B0604030504040204" pitchFamily="34" charset="0"/>
                          <a:ea typeface="Tahoma" panose="020B0604030504040204" pitchFamily="34" charset="0"/>
                          <a:cs typeface="Tahoma" panose="020B0604030504040204" pitchFamily="34" charset="0"/>
                        </a:rPr>
                        <a:t> &amp; 2018</a:t>
                      </a:r>
                      <a:r>
                        <a:rPr lang="en-AU" sz="12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0"/>
                        </a:spcAft>
                      </a:pPr>
                      <a:r>
                        <a:rPr lang="en-AU" sz="1200" dirty="0">
                          <a:effectLst/>
                        </a:rPr>
                        <a:t>2016 ranking by per capita emissions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Country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2016 total carbon dioxide emissions from fuel combustion (million metric tons)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2016 per capita carbon dioxide emissions from fuel combustion (metric tons)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AU" sz="1100" dirty="0">
                        <a:effectLst/>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AU" sz="1200" dirty="0">
                          <a:effectLst/>
                        </a:rPr>
                        <a:t>2017 per capita carbon dioxide emissions from fuel combustion (metric tons)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44002755"/>
                  </a:ext>
                </a:extLst>
              </a:tr>
              <a:tr h="486383">
                <a:tc>
                  <a:txBody>
                    <a:bodyPr/>
                    <a:lstStyle/>
                    <a:p>
                      <a:pPr algn="ctr">
                        <a:lnSpc>
                          <a:spcPct val="107000"/>
                        </a:lnSpc>
                        <a:spcAft>
                          <a:spcPts val="0"/>
                        </a:spcAft>
                      </a:pPr>
                      <a:r>
                        <a:rPr lang="en-AU" sz="1200">
                          <a:effectLst/>
                        </a:rPr>
                        <a:t>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Saudi Arabia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527.2 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16.3</a:t>
                      </a:r>
                      <a:r>
                        <a:rPr lang="en-AU" sz="12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19.4</a:t>
                      </a:r>
                    </a:p>
                  </a:txBody>
                  <a:tcPr marL="9525" marR="9525" marT="9525" marB="9525" anchor="ctr"/>
                </a:tc>
                <a:extLst>
                  <a:ext uri="{0D108BD9-81ED-4DB2-BD59-A6C34878D82A}">
                    <a16:rowId xmlns:a16="http://schemas.microsoft.com/office/drawing/2014/main" val="1419426480"/>
                  </a:ext>
                </a:extLst>
              </a:tr>
              <a:tr h="486383">
                <a:tc>
                  <a:txBody>
                    <a:bodyPr/>
                    <a:lstStyle/>
                    <a:p>
                      <a:pPr algn="ctr">
                        <a:lnSpc>
                          <a:spcPct val="107000"/>
                        </a:lnSpc>
                        <a:spcAft>
                          <a:spcPts val="0"/>
                        </a:spcAft>
                      </a:pPr>
                      <a:r>
                        <a:rPr lang="en-AU" sz="1200" dirty="0">
                          <a:effectLst/>
                        </a:rPr>
                        <a:t>2</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Australia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392.4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16.2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16.5</a:t>
                      </a:r>
                    </a:p>
                  </a:txBody>
                  <a:tcPr marL="9525" marR="9525" marT="9525" marB="9525" anchor="ctr"/>
                </a:tc>
                <a:extLst>
                  <a:ext uri="{0D108BD9-81ED-4DB2-BD59-A6C34878D82A}">
                    <a16:rowId xmlns:a16="http://schemas.microsoft.com/office/drawing/2014/main" val="4035527048"/>
                  </a:ext>
                </a:extLst>
              </a:tr>
              <a:tr h="486383">
                <a:tc>
                  <a:txBody>
                    <a:bodyPr/>
                    <a:lstStyle/>
                    <a:p>
                      <a:pPr algn="ctr">
                        <a:lnSpc>
                          <a:spcPct val="107000"/>
                        </a:lnSpc>
                        <a:spcAft>
                          <a:spcPts val="0"/>
                        </a:spcAft>
                      </a:pPr>
                      <a:r>
                        <a:rPr lang="en-AU" sz="1200" dirty="0">
                          <a:effectLst/>
                        </a:rPr>
                        <a:t>3</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United States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4833.1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15.0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15.7</a:t>
                      </a:r>
                    </a:p>
                  </a:txBody>
                  <a:tcPr marL="9525" marR="9525" marT="9525" marB="9525" anchor="ctr"/>
                </a:tc>
                <a:extLst>
                  <a:ext uri="{0D108BD9-81ED-4DB2-BD59-A6C34878D82A}">
                    <a16:rowId xmlns:a16="http://schemas.microsoft.com/office/drawing/2014/main" val="668197908"/>
                  </a:ext>
                </a:extLst>
              </a:tr>
              <a:tr h="486383">
                <a:tc>
                  <a:txBody>
                    <a:bodyPr/>
                    <a:lstStyle/>
                    <a:p>
                      <a:pPr algn="ctr">
                        <a:lnSpc>
                          <a:spcPct val="107000"/>
                        </a:lnSpc>
                        <a:spcAft>
                          <a:spcPts val="0"/>
                        </a:spcAft>
                      </a:pPr>
                      <a:r>
                        <a:rPr lang="en-AU" sz="1200">
                          <a:effectLst/>
                        </a:rPr>
                        <a:t>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Canada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540.8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14.9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16.9</a:t>
                      </a:r>
                    </a:p>
                  </a:txBody>
                  <a:tcPr marL="9525" marR="9525" marT="9525" marB="9525" anchor="ctr"/>
                </a:tc>
                <a:extLst>
                  <a:ext uri="{0D108BD9-81ED-4DB2-BD59-A6C34878D82A}">
                    <a16:rowId xmlns:a16="http://schemas.microsoft.com/office/drawing/2014/main" val="1179688524"/>
                  </a:ext>
                </a:extLst>
              </a:tr>
              <a:tr h="486383">
                <a:tc>
                  <a:txBody>
                    <a:bodyPr/>
                    <a:lstStyle/>
                    <a:p>
                      <a:pPr algn="ctr">
                        <a:lnSpc>
                          <a:spcPct val="107000"/>
                        </a:lnSpc>
                        <a:spcAft>
                          <a:spcPts val="0"/>
                        </a:spcAft>
                      </a:pPr>
                      <a:r>
                        <a:rPr lang="en-AU" sz="1200">
                          <a:effectLst/>
                        </a:rPr>
                        <a:t>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South Korea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589.2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11.6</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13.2</a:t>
                      </a:r>
                    </a:p>
                  </a:txBody>
                  <a:tcPr marL="9525" marR="9525" marT="9525" marB="9525" anchor="ctr"/>
                </a:tc>
                <a:extLst>
                  <a:ext uri="{0D108BD9-81ED-4DB2-BD59-A6C34878D82A}">
                    <a16:rowId xmlns:a16="http://schemas.microsoft.com/office/drawing/2014/main" val="1031355766"/>
                  </a:ext>
                </a:extLst>
              </a:tr>
              <a:tr h="486383">
                <a:tc>
                  <a:txBody>
                    <a:bodyPr/>
                    <a:lstStyle/>
                    <a:p>
                      <a:pPr algn="ctr">
                        <a:lnSpc>
                          <a:spcPct val="107000"/>
                        </a:lnSpc>
                        <a:spcAft>
                          <a:spcPts val="0"/>
                        </a:spcAft>
                      </a:pPr>
                      <a:r>
                        <a:rPr lang="en-AU" sz="1200">
                          <a:effectLst/>
                        </a:rPr>
                        <a:t>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Russian Federation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1438.6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9.9 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12.3</a:t>
                      </a:r>
                    </a:p>
                  </a:txBody>
                  <a:tcPr marL="9525" marR="9525" marT="9525" marB="9525" anchor="ctr"/>
                </a:tc>
                <a:extLst>
                  <a:ext uri="{0D108BD9-81ED-4DB2-BD59-A6C34878D82A}">
                    <a16:rowId xmlns:a16="http://schemas.microsoft.com/office/drawing/2014/main" val="2304426459"/>
                  </a:ext>
                </a:extLst>
              </a:tr>
              <a:tr h="486383">
                <a:tc>
                  <a:txBody>
                    <a:bodyPr/>
                    <a:lstStyle/>
                    <a:p>
                      <a:pPr algn="ctr">
                        <a:lnSpc>
                          <a:spcPct val="107000"/>
                        </a:lnSpc>
                        <a:spcAft>
                          <a:spcPts val="0"/>
                        </a:spcAft>
                      </a:pPr>
                      <a:r>
                        <a:rPr lang="en-AU" sz="1200">
                          <a:effectLst/>
                        </a:rPr>
                        <a:t>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Japan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1147.1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9.0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10.4</a:t>
                      </a:r>
                    </a:p>
                  </a:txBody>
                  <a:tcPr marL="9525" marR="9525" marT="9525" marB="9525" anchor="ctr"/>
                </a:tc>
                <a:extLst>
                  <a:ext uri="{0D108BD9-81ED-4DB2-BD59-A6C34878D82A}">
                    <a16:rowId xmlns:a16="http://schemas.microsoft.com/office/drawing/2014/main" val="2891786655"/>
                  </a:ext>
                </a:extLst>
              </a:tr>
              <a:tr h="486383">
                <a:tc>
                  <a:txBody>
                    <a:bodyPr/>
                    <a:lstStyle/>
                    <a:p>
                      <a:pPr algn="ctr">
                        <a:lnSpc>
                          <a:spcPct val="107000"/>
                        </a:lnSpc>
                        <a:spcAft>
                          <a:spcPts val="0"/>
                        </a:spcAft>
                      </a:pPr>
                      <a:r>
                        <a:rPr lang="en-AU" sz="12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Germany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731.6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8.9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9.7</a:t>
                      </a:r>
                    </a:p>
                  </a:txBody>
                  <a:tcPr marL="9525" marR="9525" marT="9525" marB="9525" anchor="ctr"/>
                </a:tc>
                <a:extLst>
                  <a:ext uri="{0D108BD9-81ED-4DB2-BD59-A6C34878D82A}">
                    <a16:rowId xmlns:a16="http://schemas.microsoft.com/office/drawing/2014/main" val="1162827691"/>
                  </a:ext>
                </a:extLst>
              </a:tr>
              <a:tr h="486383">
                <a:tc>
                  <a:txBody>
                    <a:bodyPr/>
                    <a:lstStyle/>
                    <a:p>
                      <a:pPr algn="ctr">
                        <a:lnSpc>
                          <a:spcPct val="107000"/>
                        </a:lnSpc>
                        <a:spcAft>
                          <a:spcPts val="0"/>
                        </a:spcAft>
                      </a:pPr>
                      <a:r>
                        <a:rPr lang="en-AU" sz="1200">
                          <a:effectLst/>
                        </a:rPr>
                        <a:t>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Poland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293.1 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7.7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8.4</a:t>
                      </a:r>
                    </a:p>
                  </a:txBody>
                  <a:tcPr marL="9525" marR="9525" marT="9525" marB="9525" anchor="ctr"/>
                </a:tc>
                <a:extLst>
                  <a:ext uri="{0D108BD9-81ED-4DB2-BD59-A6C34878D82A}">
                    <a16:rowId xmlns:a16="http://schemas.microsoft.com/office/drawing/2014/main" val="3882702101"/>
                  </a:ext>
                </a:extLst>
              </a:tr>
              <a:tr h="486383">
                <a:tc>
                  <a:txBody>
                    <a:bodyPr/>
                    <a:lstStyle/>
                    <a:p>
                      <a:pPr algn="ctr">
                        <a:lnSpc>
                          <a:spcPct val="107000"/>
                        </a:lnSpc>
                        <a:spcAft>
                          <a:spcPts val="0"/>
                        </a:spcAft>
                      </a:pPr>
                      <a:r>
                        <a:rPr lang="en-AU" sz="1200">
                          <a:effectLst/>
                        </a:rPr>
                        <a:t>10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South Africa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 414.4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7.4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8.2</a:t>
                      </a:r>
                    </a:p>
                  </a:txBody>
                  <a:tcPr marL="9525" marR="9525" marT="9525" marB="9525" anchor="ctr"/>
                </a:tc>
                <a:extLst>
                  <a:ext uri="{0D108BD9-81ED-4DB2-BD59-A6C34878D82A}">
                    <a16:rowId xmlns:a16="http://schemas.microsoft.com/office/drawing/2014/main" val="3828803538"/>
                  </a:ext>
                </a:extLst>
              </a:tr>
              <a:tr h="486383">
                <a:tc>
                  <a:txBody>
                    <a:bodyPr/>
                    <a:lstStyle/>
                    <a:p>
                      <a:pPr algn="ctr">
                        <a:lnSpc>
                          <a:spcPct val="107000"/>
                        </a:lnSpc>
                        <a:spcAft>
                          <a:spcPts val="0"/>
                        </a:spcAft>
                      </a:pPr>
                      <a:r>
                        <a:rPr lang="en-AU" sz="1200">
                          <a:effectLst/>
                        </a:rPr>
                        <a:t>11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Iran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563.4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7.1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8.3</a:t>
                      </a:r>
                    </a:p>
                  </a:txBody>
                  <a:tcPr marL="9525" marR="9525" marT="9525" marB="9525" anchor="ctr"/>
                </a:tc>
                <a:extLst>
                  <a:ext uri="{0D108BD9-81ED-4DB2-BD59-A6C34878D82A}">
                    <a16:rowId xmlns:a16="http://schemas.microsoft.com/office/drawing/2014/main" val="1088490425"/>
                  </a:ext>
                </a:extLst>
              </a:tr>
              <a:tr h="486383">
                <a:tc>
                  <a:txBody>
                    <a:bodyPr/>
                    <a:lstStyle/>
                    <a:p>
                      <a:pPr algn="ctr">
                        <a:lnSpc>
                          <a:spcPct val="107000"/>
                        </a:lnSpc>
                        <a:spcAft>
                          <a:spcPts val="0"/>
                        </a:spcAft>
                      </a:pPr>
                      <a:r>
                        <a:rPr lang="en-AU" sz="1200">
                          <a:effectLst/>
                        </a:rPr>
                        <a:t>12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n-AU" sz="1200">
                          <a:effectLst/>
                        </a:rPr>
                        <a:t>China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a:effectLst/>
                        </a:rPr>
                        <a:t>9056.8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rPr>
                        <a:t>   6.4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7.7</a:t>
                      </a:r>
                    </a:p>
                  </a:txBody>
                  <a:tcPr marL="9525" marR="9525" marT="9525" marB="9525" anchor="ctr"/>
                </a:tc>
                <a:extLst>
                  <a:ext uri="{0D108BD9-81ED-4DB2-BD59-A6C34878D82A}">
                    <a16:rowId xmlns:a16="http://schemas.microsoft.com/office/drawing/2014/main" val="2206401636"/>
                  </a:ext>
                </a:extLst>
              </a:tr>
            </a:tbl>
          </a:graphicData>
        </a:graphic>
      </p:graphicFrame>
    </p:spTree>
    <p:extLst>
      <p:ext uri="{BB962C8B-B14F-4D97-AF65-F5344CB8AC3E}">
        <p14:creationId xmlns:p14="http://schemas.microsoft.com/office/powerpoint/2010/main" val="54837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999" y="966952"/>
            <a:ext cx="8578526" cy="5080225"/>
          </a:xfrm>
          <a:prstGeom prst="rect">
            <a:avLst/>
          </a:prstGeom>
        </p:spPr>
      </p:pic>
      <p:sp>
        <p:nvSpPr>
          <p:cNvPr id="4" name="Rectangle 3"/>
          <p:cNvSpPr/>
          <p:nvPr/>
        </p:nvSpPr>
        <p:spPr>
          <a:xfrm>
            <a:off x="1492470" y="788276"/>
            <a:ext cx="7280056"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Australian energy consumption, by sector</a:t>
            </a:r>
          </a:p>
        </p:txBody>
      </p:sp>
      <p:sp>
        <p:nvSpPr>
          <p:cNvPr id="5" name="Rectangle 4"/>
          <p:cNvSpPr/>
          <p:nvPr/>
        </p:nvSpPr>
        <p:spPr>
          <a:xfrm>
            <a:off x="1492470" y="5770179"/>
            <a:ext cx="649539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a:t>
            </a:r>
            <a:r>
              <a:rPr kumimoji="0" lang="en-AU"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Department of the Environment and Energy (2018, p. 11)</a:t>
            </a:r>
          </a:p>
        </p:txBody>
      </p:sp>
    </p:spTree>
    <p:extLst>
      <p:ext uri="{BB962C8B-B14F-4D97-AF65-F5344CB8AC3E}">
        <p14:creationId xmlns:p14="http://schemas.microsoft.com/office/powerpoint/2010/main" val="9260318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77765" y="1345324"/>
            <a:ext cx="8166538" cy="4414346"/>
          </a:xfrm>
        </p:spPr>
        <p:txBody>
          <a:bodyPr/>
          <a:lstStyle/>
          <a:p>
            <a:pPr algn="l">
              <a:lnSpc>
                <a:spcPct val="110000"/>
              </a:lnSpc>
              <a:spcBef>
                <a:spcPts val="0"/>
              </a:spcBef>
            </a:pP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Innovative (transformative eco-innovation):</a:t>
            </a:r>
          </a:p>
          <a:p>
            <a:pPr marL="342000" indent="-342900" algn="l">
              <a:lnSpc>
                <a:spcPct val="100000"/>
              </a:lnSpc>
              <a:spcBef>
                <a:spcPts val="0"/>
              </a:spcBef>
              <a:buFont typeface="Wingdings" panose="05000000000000000000" pitchFamily="2" charset="2"/>
              <a:buChar char="Ø"/>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“What is going to drive Australian prosperity in the years ahead? How does our economy transition? Our innovation agenda is going to help create the modern, dynamic 21st Century economy Australia needs.” </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(Turnbull, 2015)</a:t>
            </a:r>
          </a:p>
          <a:p>
            <a:pPr marL="3420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SDGs Voluntary National Review: We are “innovators” </a:t>
            </a:r>
          </a:p>
          <a:p>
            <a:pPr marL="3420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Transformative innovation is anti-cyclical and resilient </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r>
              <a:rPr lang="en-AU" sz="16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Fillppetti</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and </a:t>
            </a:r>
            <a:r>
              <a:rPr lang="en-AU" sz="16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Archibugi</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2011, </a:t>
            </a:r>
            <a:r>
              <a:rPr lang="en-AU" sz="16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Laperche</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et al., 2011)</a:t>
            </a:r>
          </a:p>
          <a:p>
            <a:pPr marL="342000" indent="-342900" algn="l">
              <a:lnSpc>
                <a:spcPct val="100000"/>
              </a:lnSpc>
              <a:spcBef>
                <a:spcPts val="0"/>
              </a:spcBef>
              <a:buFont typeface="Wingdings" panose="05000000000000000000" pitchFamily="2" charset="2"/>
              <a:buChar char="Ø"/>
            </a:pPr>
            <a:r>
              <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Lack SD transformational shift with business investment weak; mining investment contracting since 2012 - “expected to grow in 2019” </a:t>
            </a:r>
            <a:r>
              <a:rPr lang="en-AU" sz="16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(Treasury Secretary, 23 Oct 2019)</a:t>
            </a:r>
          </a:p>
          <a:p>
            <a:pPr algn="l">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Australia and SDG9 in 2019</a:t>
            </a:r>
          </a:p>
        </p:txBody>
      </p:sp>
    </p:spTree>
    <p:extLst>
      <p:ext uri="{BB962C8B-B14F-4D97-AF65-F5344CB8AC3E}">
        <p14:creationId xmlns:p14="http://schemas.microsoft.com/office/powerpoint/2010/main" val="949032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811368" y="1418898"/>
            <a:ext cx="7880688" cy="4340772"/>
          </a:xfrm>
        </p:spPr>
        <p:txBody>
          <a:bodyPr/>
          <a:lstStyle/>
          <a:p>
            <a:pPr algn="l">
              <a:lnSpc>
                <a:spcPct val="107000"/>
              </a:lnSpc>
              <a:spcBef>
                <a:spcPts val="600"/>
              </a:spcBef>
              <a:spcAft>
                <a:spcPts val="600"/>
              </a:spcAft>
            </a:pPr>
            <a:r>
              <a:rPr lang="en-AU" sz="2400" b="0" i="1" dirty="0">
                <a:solidFill>
                  <a:schemeClr val="tx1"/>
                </a:solidFill>
                <a:ea typeface="Calibri" panose="020F0502020204030204" pitchFamily="34" charset="0"/>
              </a:rPr>
              <a:t>“Australians are innovators</a:t>
            </a:r>
            <a:r>
              <a:rPr lang="en-AU" sz="2400" b="0" dirty="0">
                <a:solidFill>
                  <a:schemeClr val="tx1"/>
                </a:solidFill>
                <a:ea typeface="Calibri" panose="020F0502020204030204" pitchFamily="34" charset="0"/>
              </a:rPr>
              <a:t>. We have a highly-educated, vibrant and engaged population, shaped by world-class institutions. We have skills, experience and knowledge that can help deliver on the SDGs and have built partnerships across sectors and borders to address them. </a:t>
            </a:r>
            <a:r>
              <a:rPr lang="en-AU" sz="2400" b="0" i="1" dirty="0">
                <a:solidFill>
                  <a:schemeClr val="tx1"/>
                </a:solidFill>
                <a:ea typeface="Calibri" panose="020F0502020204030204" pitchFamily="34" charset="0"/>
              </a:rPr>
              <a:t>We have contributed our expertise to the development of the SDG Indicators and are sharing technology to help others develop the data to track and report.” </a:t>
            </a:r>
            <a:r>
              <a:rPr lang="en-AU" sz="1600" b="0" dirty="0">
                <a:solidFill>
                  <a:schemeClr val="tx1"/>
                </a:solidFill>
                <a:latin typeface="Tahoma" panose="020B0604030504040204" pitchFamily="34" charset="0"/>
                <a:ea typeface="Tahoma" panose="020B0604030504040204" pitchFamily="34" charset="0"/>
                <a:cs typeface="Tahoma" panose="020B0604030504040204" pitchFamily="34" charset="0"/>
              </a:rPr>
              <a:t>SDGs Voluntary National Review, Australia (DFAT, 2018)</a:t>
            </a:r>
            <a:endPar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lnSpc>
                <a:spcPct val="107000"/>
              </a:lnSpc>
              <a:spcBef>
                <a:spcPts val="600"/>
              </a:spcBef>
              <a:spcAft>
                <a:spcPts val="600"/>
              </a:spcAft>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Highly limited SDGs action. Where is collaboration?    </a:t>
            </a:r>
            <a:endParaRPr lang="en-AU" sz="16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10000"/>
              </a:lnSpc>
              <a:spcBef>
                <a:spcPts val="0"/>
              </a:spcBef>
            </a:pPr>
            <a:endParaRPr lang="en-AU" sz="24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p:cNvSpPr>
            <a:spLocks noGrp="1"/>
          </p:cNvSpPr>
          <p:nvPr>
            <p:ph type="title"/>
          </p:nvPr>
        </p:nvSpPr>
        <p:spPr>
          <a:xfrm>
            <a:off x="714704" y="788276"/>
            <a:ext cx="7683062" cy="630621"/>
          </a:xfrm>
        </p:spPr>
        <p:txBody>
          <a:bodyPr/>
          <a:lstStyle/>
          <a:p>
            <a:pPr>
              <a:lnSpc>
                <a:spcPct val="100000"/>
              </a:lnSpc>
            </a:pPr>
            <a:r>
              <a:rPr lang="en-AU" sz="3600" dirty="0">
                <a:latin typeface="Arial Black" panose="020B0A04020102020204" pitchFamily="34" charset="0"/>
              </a:rPr>
              <a:t>Australia and SDG9 in 2019</a:t>
            </a:r>
          </a:p>
        </p:txBody>
      </p:sp>
    </p:spTree>
    <p:extLst>
      <p:ext uri="{BB962C8B-B14F-4D97-AF65-F5344CB8AC3E}">
        <p14:creationId xmlns:p14="http://schemas.microsoft.com/office/powerpoint/2010/main" val="133232028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5931" y="1093075"/>
            <a:ext cx="7588469" cy="4656083"/>
          </a:xfrm>
          <a:prstGeom prst="rect">
            <a:avLst/>
          </a:prstGeom>
        </p:spPr>
      </p:pic>
      <p:sp>
        <p:nvSpPr>
          <p:cNvPr id="4" name="Rectangle 3"/>
          <p:cNvSpPr/>
          <p:nvPr/>
        </p:nvSpPr>
        <p:spPr>
          <a:xfrm>
            <a:off x="1902372" y="5703437"/>
            <a:ext cx="5686097" cy="338554"/>
          </a:xfrm>
          <a:prstGeom prst="rect">
            <a:avLst/>
          </a:prstGeom>
        </p:spPr>
        <p:txBody>
          <a:bodyPr wrap="square">
            <a:spAutoFit/>
          </a:bodyPr>
          <a:lstStyle/>
          <a:p>
            <a:r>
              <a:rPr lang="en-AU" sz="1600" i="1" dirty="0"/>
              <a:t>Source</a:t>
            </a:r>
            <a:r>
              <a:rPr lang="en-AU" sz="1600" dirty="0"/>
              <a:t>: Global Innovation Index (2014) </a:t>
            </a:r>
          </a:p>
        </p:txBody>
      </p:sp>
    </p:spTree>
    <p:extLst>
      <p:ext uri="{BB962C8B-B14F-4D97-AF65-F5344CB8AC3E}">
        <p14:creationId xmlns:p14="http://schemas.microsoft.com/office/powerpoint/2010/main" val="11765829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3626069" y="903890"/>
            <a:ext cx="4750676" cy="4981903"/>
          </a:xfrm>
        </p:spPr>
        <p:txBody>
          <a:bodyPr/>
          <a:lstStyle/>
          <a:p>
            <a:pPr algn="l">
              <a:lnSpc>
                <a:spcPct val="110000"/>
              </a:lnSpc>
              <a:spcBef>
                <a:spcPts val="0"/>
              </a:spcBef>
              <a:spcAft>
                <a:spcPts val="1200"/>
              </a:spcAft>
            </a:pPr>
            <a:endParaRPr lang="en-AU" sz="1900" b="0" dirty="0">
              <a:solidFill>
                <a:schemeClr val="tx1">
                  <a:lumMod val="50000"/>
                </a:schemeClr>
              </a:solidFill>
            </a:endParaRPr>
          </a:p>
        </p:txBody>
      </p:sp>
      <p:sp>
        <p:nvSpPr>
          <p:cNvPr id="5" name="Title 4"/>
          <p:cNvSpPr>
            <a:spLocks noGrp="1"/>
          </p:cNvSpPr>
          <p:nvPr>
            <p:ph type="title"/>
          </p:nvPr>
        </p:nvSpPr>
        <p:spPr>
          <a:xfrm>
            <a:off x="525517" y="1473930"/>
            <a:ext cx="1874006" cy="2614593"/>
          </a:xfrm>
        </p:spPr>
        <p:txBody>
          <a:bodyPr/>
          <a:lstStyle/>
          <a:p>
            <a:pPr>
              <a:lnSpc>
                <a:spcPct val="100000"/>
              </a:lnSpc>
            </a:pPr>
            <a:r>
              <a:rPr lang="en-AU" sz="3600" dirty="0"/>
              <a:t>The three</a:t>
            </a:r>
            <a:br>
              <a:rPr lang="en-AU" sz="3600" dirty="0"/>
            </a:br>
            <a:r>
              <a:rPr lang="en-AU" sz="3600" dirty="0"/>
              <a:t>strata</a:t>
            </a:r>
            <a:br>
              <a:rPr lang="en-AU" sz="3600" dirty="0"/>
            </a:br>
            <a:r>
              <a:rPr lang="en-AU" sz="3600" dirty="0"/>
              <a:t>of reality</a:t>
            </a:r>
          </a:p>
        </p:txBody>
      </p:sp>
      <p:pic>
        <p:nvPicPr>
          <p:cNvPr id="7" name="Picture 6" descr="Reality divided into three strata_CLR_2.jpg"/>
          <p:cNvPicPr>
            <a:picLocks noChangeAspect="1"/>
          </p:cNvPicPr>
          <p:nvPr/>
        </p:nvPicPr>
        <p:blipFill>
          <a:blip r:embed="rId3"/>
          <a:stretch>
            <a:fillRect/>
          </a:stretch>
        </p:blipFill>
        <p:spPr>
          <a:xfrm>
            <a:off x="2725343" y="309718"/>
            <a:ext cx="5977223" cy="5576075"/>
          </a:xfrm>
          <a:prstGeom prst="rect">
            <a:avLst/>
          </a:prstGeom>
        </p:spPr>
      </p:pic>
    </p:spTree>
    <p:extLst>
      <p:ext uri="{BB962C8B-B14F-4D97-AF65-F5344CB8AC3E}">
        <p14:creationId xmlns:p14="http://schemas.microsoft.com/office/powerpoint/2010/main" val="725586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667265" y="1334530"/>
            <a:ext cx="8204886" cy="4510216"/>
          </a:xfrm>
        </p:spPr>
        <p:txBody>
          <a:bodyPr/>
          <a:lstStyle/>
          <a:p>
            <a:pPr marL="342900" indent="-342900" algn="l">
              <a:lnSpc>
                <a:spcPct val="110000"/>
              </a:lnSpc>
              <a:spcBef>
                <a:spcPts val="0"/>
              </a:spcBef>
              <a:spcAft>
                <a:spcPts val="600"/>
              </a:spcAft>
              <a:buFont typeface="Arial" panose="020B0604020202020204" pitchFamily="34" charset="0"/>
              <a:buChar char="•"/>
            </a:pP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Can not continue on the same development path with fine-tuning using standard EM-EG neoclassical economics tools (interest rates, tax cuts, infrastructure spending, micro-economic reform)</a:t>
            </a:r>
          </a:p>
          <a:p>
            <a:pPr marL="342900" indent="-342900" algn="l">
              <a:lnSpc>
                <a:spcPct val="110000"/>
              </a:lnSpc>
              <a:spcBef>
                <a:spcPts val="0"/>
              </a:spcBef>
              <a:spcAft>
                <a:spcPts val="600"/>
              </a:spcAft>
              <a:buFont typeface="Arial" panose="020B0604020202020204" pitchFamily="34" charset="0"/>
              <a:buChar char="•"/>
            </a:pP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Need alternative EM-SD based on circular economy model that resolves internal debate</a:t>
            </a:r>
          </a:p>
          <a:p>
            <a:pPr marL="342900" indent="-342900" algn="l">
              <a:lnSpc>
                <a:spcPct val="110000"/>
              </a:lnSpc>
              <a:spcBef>
                <a:spcPts val="0"/>
              </a:spcBef>
              <a:spcAft>
                <a:spcPts val="600"/>
              </a:spcAft>
              <a:buFont typeface="Arial" panose="020B0604020202020204" pitchFamily="34" charset="0"/>
              <a:buChar char="•"/>
            </a:pP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Focus on “eco-sustainable innovation” model underpin by </a:t>
            </a:r>
            <a:r>
              <a:rPr lang="en-AU" sz="28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Habermas</a:t>
            </a:r>
            <a:r>
              <a:rPr lang="en-AU" sz="28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Conceptual framework</a:t>
            </a:r>
          </a:p>
          <a:p>
            <a:pPr marL="1028700" lvl="1" indent="-342900">
              <a:lnSpc>
                <a:spcPct val="110000"/>
              </a:lnSpc>
              <a:spcBef>
                <a:spcPts val="0"/>
              </a:spcBef>
              <a:spcAft>
                <a:spcPts val="600"/>
              </a:spcAft>
            </a:pPr>
            <a:r>
              <a:rPr lang="en-AU" sz="175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(see Courvisanos, 2005; 2012)</a:t>
            </a:r>
          </a:p>
        </p:txBody>
      </p:sp>
      <p:sp>
        <p:nvSpPr>
          <p:cNvPr id="5" name="Title 4"/>
          <p:cNvSpPr>
            <a:spLocks noGrp="1"/>
          </p:cNvSpPr>
          <p:nvPr>
            <p:ph type="title"/>
          </p:nvPr>
        </p:nvSpPr>
        <p:spPr>
          <a:xfrm>
            <a:off x="811368" y="753762"/>
            <a:ext cx="7305215" cy="976184"/>
          </a:xfrm>
        </p:spPr>
        <p:txBody>
          <a:bodyPr/>
          <a:lstStyle/>
          <a:p>
            <a:pPr>
              <a:lnSpc>
                <a:spcPct val="100000"/>
              </a:lnSpc>
            </a:pPr>
            <a:r>
              <a:rPr lang="en-AU" sz="3600" dirty="0">
                <a:latin typeface="Arial Black" panose="020B0A04020102020204" pitchFamily="34" charset="0"/>
              </a:rPr>
              <a:t>What is to be done?</a:t>
            </a:r>
          </a:p>
        </p:txBody>
      </p:sp>
    </p:spTree>
    <p:extLst>
      <p:ext uri="{BB962C8B-B14F-4D97-AF65-F5344CB8AC3E}">
        <p14:creationId xmlns:p14="http://schemas.microsoft.com/office/powerpoint/2010/main" val="3839561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19" y="136634"/>
            <a:ext cx="8391253" cy="451945"/>
          </a:xfrm>
        </p:spPr>
        <p:txBody>
          <a:bodyPr/>
          <a:lstStyle/>
          <a:p>
            <a:r>
              <a:rPr lang="en-AU" b="1" dirty="0"/>
              <a:t>The conceptual framework</a:t>
            </a:r>
          </a:p>
        </p:txBody>
      </p:sp>
      <p:pic>
        <p:nvPicPr>
          <p:cNvPr id="3" name="Picture 2"/>
          <p:cNvPicPr>
            <a:picLocks noChangeAspect="1"/>
          </p:cNvPicPr>
          <p:nvPr/>
        </p:nvPicPr>
        <p:blipFill>
          <a:blip r:embed="rId3"/>
          <a:stretch>
            <a:fillRect/>
          </a:stretch>
        </p:blipFill>
        <p:spPr>
          <a:xfrm>
            <a:off x="1115268" y="588579"/>
            <a:ext cx="6913463" cy="5854262"/>
          </a:xfrm>
          <a:prstGeom prst="rect">
            <a:avLst/>
          </a:prstGeom>
        </p:spPr>
      </p:pic>
    </p:spTree>
    <p:extLst>
      <p:ext uri="{BB962C8B-B14F-4D97-AF65-F5344CB8AC3E}">
        <p14:creationId xmlns:p14="http://schemas.microsoft.com/office/powerpoint/2010/main" val="186137205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588579" y="1240221"/>
            <a:ext cx="7212653" cy="4372303"/>
          </a:xfrm>
        </p:spPr>
        <p:txBody>
          <a:bodyPr/>
          <a:lstStyle/>
          <a:p>
            <a:pPr algn="l">
              <a:spcBef>
                <a:spcPts val="300"/>
              </a:spcBef>
              <a:spcAft>
                <a:spcPts val="600"/>
              </a:spcAft>
            </a:pP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Burck</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J., Hagen, U., Marten, F., </a:t>
            </a: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Höhne</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N., Bals, C. (2018),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The Climate Change Performance Index: Results 2019</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Germanwatch</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Bonn.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https://www.climate-change-performance-index.org/sites/default/files/documents/ ccpi2019_results.pdf</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Courvisanos, J. (2005), A Post-Keynesian Innovation Policy for Sustainable Development,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International Journal of Environment, Workplace and Employment</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1 (2), 187-202.</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Courvisanos, J. (2012),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Cycles, Crises and Innovation: Path to Sustainable Development – A </a:t>
            </a:r>
            <a:r>
              <a:rPr lang="en-AU" sz="1000" b="0" i="1" dirty="0" err="1">
                <a:solidFill>
                  <a:schemeClr val="tx1"/>
                </a:solidFill>
                <a:latin typeface="Tahoma" panose="020B0604030504040204" pitchFamily="34" charset="0"/>
                <a:ea typeface="Tahoma" panose="020B0604030504040204" pitchFamily="34" charset="0"/>
                <a:cs typeface="Tahoma" panose="020B0604030504040204" pitchFamily="34" charset="0"/>
              </a:rPr>
              <a:t>Kaleckian</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-Schumpeterian Synthesis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Cheltenham, UK and Northampton, MA: Edward Elgar.</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Courvisanos J, Jain A and Mardaneh K (2016), Economic Resilience of Regions under Crises: A Study of the Australian Economy.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Regional Studies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50 (4): 629–643.</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Cutler, T. (Chair) (2008),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Venturous Australia: Building Strength in Innovation</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Report on the Review of the Australian National Innovation System, Melbourne: Cutler &amp; Company Pty. Ltd.</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Daly, H. (1977),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Steady-State Economics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San Francisco, CA: W. H. Freeman.</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Department of the Environment and Energy (2018),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Australian Energy Update 2018</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August 2018 .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https://www.energy.gov.au/sites/default/files/australian_energy_update_2018.pdf</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DFAT (2018),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SDGs Voluntary National Review</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Australia (DFAT, 2018)</a:t>
            </a:r>
          </a:p>
          <a:p>
            <a:pPr algn="l">
              <a:spcBef>
                <a:spcPts val="300"/>
              </a:spcBef>
              <a:spcAft>
                <a:spcPts val="600"/>
              </a:spcAft>
            </a:pP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Fillppetti</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 and </a:t>
            </a: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Archibugi</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D. (2011), Innovation in Time of Crisis: National Systems of Innovation, Structure and Demand, Research Policy, 40 (2), 179-92.</a:t>
            </a:r>
          </a:p>
          <a:p>
            <a:pPr algn="l">
              <a:spcBef>
                <a:spcPts val="300"/>
              </a:spcBef>
              <a:spcAft>
                <a:spcPts val="600"/>
              </a:spcAft>
            </a:pP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Global Innovation Index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(2014).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http://www.globalinnovationindex.org/content.aspx?page=interactive-radar-chart</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Habermas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J. (1987),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The Theory of Communicative Action, Volume Two – Lifeworld and System, A Critique of Functionalist Reason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(transl. from German by Thomas McCarthy), Boston: Beacon Press.</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Kemp, R. and Martens, P. (2007), Sustainable Development,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Sustainability</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3 (2), 5-14.</a:t>
            </a:r>
          </a:p>
        </p:txBody>
      </p:sp>
      <p:sp>
        <p:nvSpPr>
          <p:cNvPr id="5" name="Title 4"/>
          <p:cNvSpPr>
            <a:spLocks noGrp="1"/>
          </p:cNvSpPr>
          <p:nvPr>
            <p:ph type="title"/>
          </p:nvPr>
        </p:nvSpPr>
        <p:spPr>
          <a:xfrm>
            <a:off x="588579" y="861849"/>
            <a:ext cx="7528005" cy="483476"/>
          </a:xfrm>
        </p:spPr>
        <p:txBody>
          <a:bodyPr/>
          <a:lstStyle/>
          <a:p>
            <a:pPr>
              <a:lnSpc>
                <a:spcPct val="100000"/>
              </a:lnSpc>
            </a:pPr>
            <a:r>
              <a:rPr lang="en-AU" sz="2400" b="1" dirty="0"/>
              <a:t>References  </a:t>
            </a:r>
          </a:p>
        </p:txBody>
      </p:sp>
    </p:spTree>
    <p:extLst>
      <p:ext uri="{BB962C8B-B14F-4D97-AF65-F5344CB8AC3E}">
        <p14:creationId xmlns:p14="http://schemas.microsoft.com/office/powerpoint/2010/main" val="895323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F394-3313-6249-80DB-FE11F9796594}"/>
              </a:ext>
            </a:extLst>
          </p:cNvPr>
          <p:cNvSpPr>
            <a:spLocks noGrp="1"/>
          </p:cNvSpPr>
          <p:nvPr>
            <p:ph type="title"/>
          </p:nvPr>
        </p:nvSpPr>
        <p:spPr>
          <a:xfrm>
            <a:off x="1072054" y="1439999"/>
            <a:ext cx="7630511" cy="2963835"/>
          </a:xfrm>
        </p:spPr>
        <p:txBody>
          <a:bodyPr/>
          <a:lstStyle/>
          <a:p>
            <a:r>
              <a:rPr lang="en-AU" sz="4400" b="1" dirty="0">
                <a:solidFill>
                  <a:srgbClr val="FFFF00"/>
                </a:solidFill>
              </a:rPr>
              <a:t>Goal 9: Industry, Innovation and Infrastructure</a:t>
            </a:r>
            <a:br>
              <a:rPr lang="en-AU" sz="4400" b="1" dirty="0">
                <a:solidFill>
                  <a:srgbClr val="FFFF00"/>
                </a:solidFill>
              </a:rPr>
            </a:br>
            <a:br>
              <a:rPr lang="en-AU" sz="4400" b="1" dirty="0">
                <a:solidFill>
                  <a:srgbClr val="FFFF00"/>
                </a:solidFill>
              </a:rPr>
            </a:br>
            <a:r>
              <a:rPr lang="en-AU" sz="3200" dirty="0"/>
              <a:t>Build resilient infrastructure, promote inclusive and sustainable industrialisation and foster innovation</a:t>
            </a:r>
            <a:endParaRPr lang="en-US" sz="3200" dirty="0"/>
          </a:p>
        </p:txBody>
      </p:sp>
      <p:sp>
        <p:nvSpPr>
          <p:cNvPr id="4" name="Text Placeholder 3">
            <a:extLst>
              <a:ext uri="{FF2B5EF4-FFF2-40B4-BE49-F238E27FC236}">
                <a16:creationId xmlns:a16="http://schemas.microsoft.com/office/drawing/2014/main" id="{BB81631B-4530-2F41-B024-2DC32FD96B7A}"/>
              </a:ext>
            </a:extLst>
          </p:cNvPr>
          <p:cNvSpPr>
            <a:spLocks noGrp="1"/>
          </p:cNvSpPr>
          <p:nvPr>
            <p:ph type="body" sz="quarter" idx="15"/>
          </p:nvPr>
        </p:nvSpPr>
        <p:spPr>
          <a:xfrm>
            <a:off x="1883782" y="4246180"/>
            <a:ext cx="6619087" cy="872358"/>
          </a:xfrm>
        </p:spPr>
        <p:txBody>
          <a:bodyPr/>
          <a:lstStyle/>
          <a:p>
            <a:endParaRPr lang="en-US" sz="1600" b="1" dirty="0"/>
          </a:p>
          <a:p>
            <a:endParaRPr lang="en-US" sz="1600" b="1" dirty="0"/>
          </a:p>
        </p:txBody>
      </p:sp>
      <p:sp>
        <p:nvSpPr>
          <p:cNvPr id="5" name="Text Placeholder 4">
            <a:extLst>
              <a:ext uri="{FF2B5EF4-FFF2-40B4-BE49-F238E27FC236}">
                <a16:creationId xmlns:a16="http://schemas.microsoft.com/office/drawing/2014/main" id="{806A1F58-2F84-2F41-8898-7FF2329327D1}"/>
              </a:ext>
            </a:extLst>
          </p:cNvPr>
          <p:cNvSpPr>
            <a:spLocks noGrp="1"/>
          </p:cNvSpPr>
          <p:nvPr>
            <p:ph type="body" sz="quarter" idx="16"/>
          </p:nvPr>
        </p:nvSpPr>
        <p:spPr>
          <a:xfrm>
            <a:off x="1883782" y="5675585"/>
            <a:ext cx="3680222" cy="493987"/>
          </a:xfrm>
        </p:spPr>
        <p:txBody>
          <a:bodyPr/>
          <a:lstStyle/>
          <a:p>
            <a:pPr>
              <a:lnSpc>
                <a:spcPct val="100000"/>
              </a:lnSpc>
              <a:spcBef>
                <a:spcPts val="0"/>
              </a:spcBef>
              <a:spcAft>
                <a:spcPts val="0"/>
              </a:spcAft>
            </a:pPr>
            <a:endParaRPr lang="en-US" sz="1600" dirty="0"/>
          </a:p>
        </p:txBody>
      </p:sp>
    </p:spTree>
    <p:extLst>
      <p:ext uri="{BB962C8B-B14F-4D97-AF65-F5344CB8AC3E}">
        <p14:creationId xmlns:p14="http://schemas.microsoft.com/office/powerpoint/2010/main" val="2734894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588579" y="1240221"/>
            <a:ext cx="7212653" cy="4372303"/>
          </a:xfrm>
        </p:spPr>
        <p:txBody>
          <a:bodyPr/>
          <a:lstStyle/>
          <a:p>
            <a:pPr algn="l">
              <a:spcBef>
                <a:spcPts val="300"/>
              </a:spcBef>
              <a:spcAft>
                <a:spcPts val="600"/>
              </a:spcAft>
            </a:pP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Laperche</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B., Lefebvre, G. and </a:t>
            </a: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Langlet</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D. (2011), Innovation Strategies of Industrial Groups in the Global Crisis: Rationalisation and New Paths,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Technological Forecasting &amp; Social Change</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78 (8), 1319-1331.</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Mardaneh K., Jain A and Courvisanos J. (2016), Regional Economic Resilience and Adaptive Cycle Patterns: Specialisation and Diversity in Australia, 1986 to 2011, submitted in September 2019 to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Environment and Planning A: Economy and Space</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Manuscript ID is EPA-2019-0338.</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Meadows, D.H., D.L. Meadows, J. Randers and W. Behrens III (1972),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The Limits to Growth</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New York: Universe Books.</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OECD (2018),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OECD Better Life Index</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1 November 2017.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http://www.oecdbetterlifeindex.org/countries/ </a:t>
            </a: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hlinkClick r:id="rId3"/>
              </a:rPr>
              <a:t>australia</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Office of the European Union (2018 and 2019),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Fossil CO2 Emissions of all World Countries: 2017 and 2018 Reports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https://ec.europa.eu/jrc/en/publication/fossil-co2-emissions-all-world-countries-2018-report</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err="1">
                <a:solidFill>
                  <a:schemeClr val="tx1"/>
                </a:solidFill>
                <a:latin typeface="Tahoma" panose="020B0604030504040204" pitchFamily="34" charset="0"/>
                <a:ea typeface="Tahoma" panose="020B0604030504040204" pitchFamily="34" charset="0"/>
                <a:cs typeface="Tahoma" panose="020B0604030504040204" pitchFamily="34" charset="0"/>
              </a:rPr>
              <a:t>Pollin</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Robert. 2015.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Greening the Global Economy</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Cambridge, MA: MIT Press.</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Schumacher, E.F. (1974),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Small is Beautiful: A Study of Economics as if People Mattered</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London: Abacus/Sphere Books (original published 1973 by Blond &amp; Briggs).</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The Economist Intelligence Unit (2019),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2019 Global Liveability Report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The Economist’ London.</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Turnbull, M. (2015),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Launch of the National Innovation and Science Agenda</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7 December.</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United Nations (2019),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Report of the Secretary-General, Special edition: Progress towards the Sustainable Development Goals</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Accessed from </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https://undocs.org/E/2019/68</a:t>
            </a:r>
            <a:endPar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Victor, P. (2008),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Managing without Growth: Slower by Design, Not Disaster</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Cheltenham: Edward Elgar.</a:t>
            </a:r>
          </a:p>
          <a:p>
            <a:pPr algn="l">
              <a:spcBef>
                <a:spcPts val="300"/>
              </a:spcBef>
              <a:spcAft>
                <a:spcPts val="600"/>
              </a:spcAft>
            </a:pP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Zacharias, N. (2007), </a:t>
            </a:r>
            <a:r>
              <a:rPr lang="en-AU" sz="1000" b="0" i="1" dirty="0">
                <a:solidFill>
                  <a:schemeClr val="tx1"/>
                </a:solidFill>
                <a:latin typeface="Tahoma" panose="020B0604030504040204" pitchFamily="34" charset="0"/>
                <a:ea typeface="Tahoma" panose="020B0604030504040204" pitchFamily="34" charset="0"/>
                <a:cs typeface="Tahoma" panose="020B0604030504040204" pitchFamily="34" charset="0"/>
              </a:rPr>
              <a:t>Work/life Balance through a Critical ‘Gender Lens’: A Cross-country Comparison of Parental Leave Provisions and Take-up in Australia and Sweden</a:t>
            </a:r>
            <a:r>
              <a:rPr lang="en-AU" sz="1000" b="0" dirty="0">
                <a:solidFill>
                  <a:schemeClr val="tx1"/>
                </a:solidFill>
                <a:latin typeface="Tahoma" panose="020B0604030504040204" pitchFamily="34" charset="0"/>
                <a:ea typeface="Tahoma" panose="020B0604030504040204" pitchFamily="34" charset="0"/>
                <a:cs typeface="Tahoma" panose="020B0604030504040204" pitchFamily="34" charset="0"/>
              </a:rPr>
              <a:t>, PhD thesis, University of Ballarat, Australia.</a:t>
            </a:r>
          </a:p>
          <a:p>
            <a:pPr algn="l">
              <a:spcBef>
                <a:spcPts val="300"/>
              </a:spcBef>
              <a:spcAft>
                <a:spcPts val="300"/>
              </a:spcAft>
            </a:pPr>
            <a:endParaRPr lang="en-AU" sz="800" b="0" dirty="0">
              <a:solidFill>
                <a:schemeClr val="tx1"/>
              </a:solidFill>
              <a:ea typeface="Tahoma" panose="020B0604030504040204" pitchFamily="34" charset="0"/>
            </a:endParaRPr>
          </a:p>
          <a:p>
            <a:pPr algn="l">
              <a:lnSpc>
                <a:spcPct val="110000"/>
              </a:lnSpc>
              <a:spcBef>
                <a:spcPts val="0"/>
              </a:spcBef>
              <a:spcAft>
                <a:spcPts val="1200"/>
              </a:spcAft>
            </a:pPr>
            <a:endParaRPr lang="en-AU" sz="800" dirty="0">
              <a:solidFill>
                <a:schemeClr val="tx1">
                  <a:lumMod val="50000"/>
                </a:schemeClr>
              </a:solidFill>
            </a:endParaRPr>
          </a:p>
        </p:txBody>
      </p:sp>
      <p:sp>
        <p:nvSpPr>
          <p:cNvPr id="5" name="Title 4"/>
          <p:cNvSpPr>
            <a:spLocks noGrp="1"/>
          </p:cNvSpPr>
          <p:nvPr>
            <p:ph type="title"/>
          </p:nvPr>
        </p:nvSpPr>
        <p:spPr>
          <a:xfrm>
            <a:off x="588579" y="861849"/>
            <a:ext cx="7528005" cy="483476"/>
          </a:xfrm>
        </p:spPr>
        <p:txBody>
          <a:bodyPr/>
          <a:lstStyle/>
          <a:p>
            <a:pPr>
              <a:lnSpc>
                <a:spcPct val="100000"/>
              </a:lnSpc>
            </a:pPr>
            <a:r>
              <a:rPr lang="en-AU" sz="2400" b="1" dirty="0"/>
              <a:t>References  </a:t>
            </a:r>
          </a:p>
        </p:txBody>
      </p:sp>
    </p:spTree>
    <p:extLst>
      <p:ext uri="{BB962C8B-B14F-4D97-AF65-F5344CB8AC3E}">
        <p14:creationId xmlns:p14="http://schemas.microsoft.com/office/powerpoint/2010/main" val="312198034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0005" y="2394000"/>
            <a:ext cx="7104587" cy="801263"/>
          </a:xfrm>
        </p:spPr>
        <p:txBody>
          <a:bodyPr/>
          <a:lstStyle/>
          <a:p>
            <a:pPr>
              <a:lnSpc>
                <a:spcPct val="110000"/>
              </a:lnSpc>
              <a:spcBef>
                <a:spcPts val="1200"/>
              </a:spcBef>
              <a:spcAft>
                <a:spcPts val="1800"/>
              </a:spcAft>
            </a:pPr>
            <a:r>
              <a:rPr lang="en-AU" sz="3600" b="1" dirty="0"/>
              <a:t>Any Questions?</a:t>
            </a:r>
            <a:endParaRPr lang="en-AU" sz="3600" dirty="0"/>
          </a:p>
        </p:txBody>
      </p:sp>
    </p:spTree>
    <p:extLst>
      <p:ext uri="{BB962C8B-B14F-4D97-AF65-F5344CB8AC3E}">
        <p14:creationId xmlns:p14="http://schemas.microsoft.com/office/powerpoint/2010/main" val="39415353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620110" y="1397876"/>
            <a:ext cx="4193628" cy="4204137"/>
          </a:xfrm>
        </p:spPr>
        <p:txBody>
          <a:bodyPr/>
          <a:lstStyle/>
          <a:p>
            <a:pPr algn="l">
              <a:lnSpc>
                <a:spcPct val="110000"/>
              </a:lnSpc>
              <a:spcBef>
                <a:spcPts val="300"/>
              </a:spcBef>
              <a:spcAft>
                <a:spcPts val="300"/>
              </a:spcAft>
            </a:pPr>
            <a:r>
              <a:rPr lang="en-AU" sz="23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Economy that is…</a:t>
            </a:r>
          </a:p>
          <a:p>
            <a:pPr marL="342900" indent="-342900" algn="l">
              <a:lnSpc>
                <a:spcPct val="110000"/>
              </a:lnSpc>
              <a:spcBef>
                <a:spcPts val="300"/>
              </a:spcBef>
              <a:spcAft>
                <a:spcPts val="300"/>
              </a:spcAft>
              <a:buFont typeface="Arial" panose="020B0604020202020204" pitchFamily="34" charset="0"/>
              <a:buChar char="•"/>
            </a:pPr>
            <a:r>
              <a:rPr lang="en-AU" sz="23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Resilient: infrastructure, regions, industry sectors</a:t>
            </a:r>
          </a:p>
          <a:p>
            <a:pPr marL="342900" indent="-342900" algn="l">
              <a:lnSpc>
                <a:spcPct val="110000"/>
              </a:lnSpc>
              <a:spcBef>
                <a:spcPts val="300"/>
              </a:spcBef>
              <a:spcAft>
                <a:spcPts val="300"/>
              </a:spcAft>
              <a:buFont typeface="Arial" panose="020B0604020202020204" pitchFamily="34" charset="0"/>
              <a:buChar char="•"/>
            </a:pPr>
            <a:r>
              <a:rPr lang="en-AU" sz="23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Inclusive: decent jobs for all, stakeholder commitment</a:t>
            </a:r>
          </a:p>
          <a:p>
            <a:pPr marL="342900" indent="-342900" algn="l">
              <a:lnSpc>
                <a:spcPct val="110000"/>
              </a:lnSpc>
              <a:spcBef>
                <a:spcPts val="300"/>
              </a:spcBef>
              <a:spcAft>
                <a:spcPts val="300"/>
              </a:spcAft>
              <a:buFont typeface="Arial" panose="020B0604020202020204" pitchFamily="34" charset="0"/>
              <a:buChar char="•"/>
            </a:pPr>
            <a:r>
              <a:rPr lang="en-AU" sz="23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Sustainable: three Ps (profit, people, planet)</a:t>
            </a:r>
          </a:p>
          <a:p>
            <a:pPr marL="342900" indent="-342900" algn="l">
              <a:lnSpc>
                <a:spcPct val="110000"/>
              </a:lnSpc>
              <a:spcBef>
                <a:spcPts val="300"/>
              </a:spcBef>
              <a:spcAft>
                <a:spcPts val="300"/>
              </a:spcAft>
              <a:buFont typeface="Arial" panose="020B0604020202020204" pitchFamily="34" charset="0"/>
              <a:buChar char="•"/>
            </a:pPr>
            <a:r>
              <a:rPr lang="en-AU" sz="23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Innovative: competitive, collaborative, transformative</a:t>
            </a:r>
            <a:endParaRPr lang="en-AU" sz="2300" dirty="0">
              <a:solidFill>
                <a:schemeClr val="tx1">
                  <a:lumMod val="50000"/>
                </a:schemeClr>
              </a:solidFill>
            </a:endParaRPr>
          </a:p>
        </p:txBody>
      </p:sp>
      <p:sp>
        <p:nvSpPr>
          <p:cNvPr id="5" name="Title 4"/>
          <p:cNvSpPr>
            <a:spLocks noGrp="1"/>
          </p:cNvSpPr>
          <p:nvPr>
            <p:ph type="title"/>
          </p:nvPr>
        </p:nvSpPr>
        <p:spPr>
          <a:xfrm>
            <a:off x="811368" y="830317"/>
            <a:ext cx="7150099" cy="567559"/>
          </a:xfrm>
        </p:spPr>
        <p:txBody>
          <a:bodyPr/>
          <a:lstStyle/>
          <a:p>
            <a:pPr algn="ctr">
              <a:lnSpc>
                <a:spcPct val="100000"/>
              </a:lnSpc>
            </a:pPr>
            <a:r>
              <a:rPr lang="en-AU" sz="3400" dirty="0">
                <a:latin typeface="Arial Black" panose="020B0A04020102020204" pitchFamily="34" charset="0"/>
              </a:rPr>
              <a:t>Focus on SDG9</a:t>
            </a:r>
          </a:p>
        </p:txBody>
      </p:sp>
      <p:pic>
        <p:nvPicPr>
          <p:cNvPr id="3" name="Picture 2"/>
          <p:cNvPicPr>
            <a:picLocks noChangeAspect="1"/>
          </p:cNvPicPr>
          <p:nvPr/>
        </p:nvPicPr>
        <p:blipFill>
          <a:blip r:embed="rId3"/>
          <a:stretch>
            <a:fillRect/>
          </a:stretch>
        </p:blipFill>
        <p:spPr>
          <a:xfrm>
            <a:off x="4897821" y="1397877"/>
            <a:ext cx="3668110" cy="4351282"/>
          </a:xfrm>
          <a:prstGeom prst="rect">
            <a:avLst/>
          </a:prstGeom>
        </p:spPr>
      </p:pic>
    </p:spTree>
    <p:extLst>
      <p:ext uri="{BB962C8B-B14F-4D97-AF65-F5344CB8AC3E}">
        <p14:creationId xmlns:p14="http://schemas.microsoft.com/office/powerpoint/2010/main" val="3218895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25214" y="1460936"/>
            <a:ext cx="7828134" cy="4603533"/>
          </a:xfrm>
        </p:spPr>
        <p:txBody>
          <a:bodyPr/>
          <a:lstStyle/>
          <a:p>
            <a:pPr lvl="0" algn="l">
              <a:lnSpc>
                <a:spcPct val="100000"/>
              </a:lnSpc>
              <a:spcBef>
                <a:spcPts val="0"/>
              </a:spcBef>
              <a:spcAft>
                <a:spcPts val="600"/>
              </a:spcAft>
            </a:pPr>
            <a:r>
              <a:rPr lang="en-AU" sz="2400" b="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AU" sz="2400" b="0" i="1" dirty="0">
                <a:solidFill>
                  <a:prstClr val="black"/>
                </a:solidFill>
                <a:latin typeface="Tahoma" panose="020B0604030504040204" pitchFamily="34" charset="0"/>
                <a:ea typeface="Tahoma" panose="020B0604030504040204" pitchFamily="34" charset="0"/>
                <a:cs typeface="Tahoma" panose="020B0604030504040204" pitchFamily="34" charset="0"/>
              </a:rPr>
              <a:t>The essence of sustainable development is to provide for the fundamental needs of humankind in an equitable way without doing violence to the natural systems of life on earth</a:t>
            </a:r>
            <a:r>
              <a:rPr lang="en-AU" sz="2400" b="0" dirty="0">
                <a:solidFill>
                  <a:prstClr val="black"/>
                </a:solidFill>
                <a:latin typeface="Tahoma" panose="020B0604030504040204" pitchFamily="34" charset="0"/>
                <a:ea typeface="Tahoma" panose="020B0604030504040204" pitchFamily="34" charset="0"/>
                <a:cs typeface="Tahoma" panose="020B0604030504040204" pitchFamily="34" charset="0"/>
              </a:rPr>
              <a:t>.” (Kemp and Martens, 2007, p. 5)</a:t>
            </a:r>
          </a:p>
          <a:p>
            <a:pPr lvl="0" algn="l">
              <a:lnSpc>
                <a:spcPct val="100000"/>
              </a:lnSpc>
              <a:spcBef>
                <a:spcPts val="0"/>
              </a:spcBef>
            </a:pPr>
            <a:r>
              <a:rPr lang="en-AU" sz="2600" b="0" dirty="0">
                <a:solidFill>
                  <a:prstClr val="black"/>
                </a:solidFill>
                <a:latin typeface="Tahoma" panose="020B0604030504040204" pitchFamily="34" charset="0"/>
                <a:ea typeface="Tahoma" panose="020B0604030504040204" pitchFamily="34" charset="0"/>
                <a:cs typeface="Tahoma" panose="020B0604030504040204" pitchFamily="34" charset="0"/>
              </a:rPr>
              <a:t>SDGs: Path to SD is non-optimal and dynamic, with business ventures (&amp; new programs) that embrace:</a:t>
            </a:r>
          </a:p>
          <a:p>
            <a:pPr marL="457200" lvl="0" indent="-457200" algn="l">
              <a:lnSpc>
                <a:spcPct val="100000"/>
              </a:lnSpc>
              <a:spcBef>
                <a:spcPts val="0"/>
              </a:spcBef>
              <a:buFont typeface="Arial" panose="020B0604020202020204" pitchFamily="34" charset="0"/>
              <a:buChar char="•"/>
            </a:pPr>
            <a:r>
              <a:rPr lang="en-AU" sz="2600" b="0" dirty="0">
                <a:solidFill>
                  <a:prstClr val="black"/>
                </a:solidFill>
                <a:latin typeface="Tahoma" panose="020B0604030504040204" pitchFamily="34" charset="0"/>
                <a:ea typeface="Tahoma" panose="020B0604030504040204" pitchFamily="34" charset="0"/>
                <a:cs typeface="Tahoma" panose="020B0604030504040204" pitchFamily="34" charset="0"/>
              </a:rPr>
              <a:t>productive union of mind and nature</a:t>
            </a:r>
          </a:p>
          <a:p>
            <a:pPr marL="457200" lvl="0" indent="-457200" algn="l">
              <a:lnSpc>
                <a:spcPct val="100000"/>
              </a:lnSpc>
              <a:spcBef>
                <a:spcPts val="0"/>
              </a:spcBef>
              <a:buFont typeface="Arial" panose="020B0604020202020204" pitchFamily="34" charset="0"/>
              <a:buChar char="•"/>
            </a:pPr>
            <a:r>
              <a:rPr lang="en-AU" sz="2600" b="0" dirty="0">
                <a:solidFill>
                  <a:prstClr val="black"/>
                </a:solidFill>
                <a:latin typeface="Tahoma" panose="020B0604030504040204" pitchFamily="34" charset="0"/>
                <a:ea typeface="Tahoma" panose="020B0604030504040204" pitchFamily="34" charset="0"/>
                <a:cs typeface="Tahoma" panose="020B0604030504040204" pitchFamily="34" charset="0"/>
              </a:rPr>
              <a:t>linking economic (profit), social (people) and ecological (planet) in business practice </a:t>
            </a:r>
          </a:p>
          <a:p>
            <a:pPr marL="457200" lvl="0" indent="-457200" algn="l">
              <a:lnSpc>
                <a:spcPct val="100000"/>
              </a:lnSpc>
              <a:spcBef>
                <a:spcPts val="0"/>
              </a:spcBef>
              <a:spcAft>
                <a:spcPts val="600"/>
              </a:spcAft>
              <a:buFont typeface="Arial" panose="020B0604020202020204" pitchFamily="34" charset="0"/>
              <a:buChar char="•"/>
            </a:pPr>
            <a:r>
              <a:rPr lang="en-AU" sz="2600" b="0" dirty="0">
                <a:solidFill>
                  <a:prstClr val="black"/>
                </a:solidFill>
                <a:latin typeface="Tahoma" panose="020B0604030504040204" pitchFamily="34" charset="0"/>
                <a:ea typeface="Tahoma" panose="020B0604030504040204" pitchFamily="34" charset="0"/>
                <a:cs typeface="Tahoma" panose="020B0604030504040204" pitchFamily="34" charset="0"/>
              </a:rPr>
              <a:t>support with local/regional/national community</a:t>
            </a:r>
          </a:p>
          <a:p>
            <a:pPr lvl="0" algn="l">
              <a:lnSpc>
                <a:spcPct val="100000"/>
              </a:lnSpc>
              <a:spcBef>
                <a:spcPts val="0"/>
              </a:spcBef>
              <a:spcAft>
                <a:spcPts val="600"/>
              </a:spcAft>
            </a:pPr>
            <a:r>
              <a:rPr lang="en-AU" sz="2600" b="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AU" sz="2600" dirty="0">
                <a:solidFill>
                  <a:schemeClr val="accent2"/>
                </a:solidFill>
                <a:latin typeface="Tahoma" panose="020B0604030504040204" pitchFamily="34" charset="0"/>
                <a:ea typeface="Tahoma" panose="020B0604030504040204" pitchFamily="34" charset="0"/>
                <a:cs typeface="Tahoma" panose="020B0604030504040204" pitchFamily="34" charset="0"/>
              </a:rPr>
              <a:t>Requires eco-innovation to SD path</a:t>
            </a:r>
          </a:p>
        </p:txBody>
      </p:sp>
      <p:sp>
        <p:nvSpPr>
          <p:cNvPr id="5" name="Title 4"/>
          <p:cNvSpPr>
            <a:spLocks noGrp="1"/>
          </p:cNvSpPr>
          <p:nvPr>
            <p:ph type="title"/>
          </p:nvPr>
        </p:nvSpPr>
        <p:spPr>
          <a:xfrm>
            <a:off x="811369" y="840828"/>
            <a:ext cx="7271086" cy="683172"/>
          </a:xfrm>
        </p:spPr>
        <p:txBody>
          <a:bodyPr/>
          <a:lstStyle/>
          <a:p>
            <a:pPr>
              <a:lnSpc>
                <a:spcPct val="100000"/>
              </a:lnSpc>
            </a:pPr>
            <a:r>
              <a:rPr lang="en-AU" sz="3200" dirty="0">
                <a:solidFill>
                  <a:schemeClr val="tx2"/>
                </a:solidFill>
                <a:latin typeface="Arial Black" panose="020B0A04020102020204" pitchFamily="34" charset="0"/>
                <a:ea typeface="Tahoma" panose="020B0604030504040204" pitchFamily="34" charset="0"/>
                <a:cs typeface="Tahoma" panose="020B0604030504040204" pitchFamily="34" charset="0"/>
              </a:rPr>
              <a:t>Sustainable Development (SD) </a:t>
            </a:r>
            <a:endParaRPr lang="en-AU" sz="3600" dirty="0"/>
          </a:p>
        </p:txBody>
      </p:sp>
    </p:spTree>
    <p:extLst>
      <p:ext uri="{BB962C8B-B14F-4D97-AF65-F5344CB8AC3E}">
        <p14:creationId xmlns:p14="http://schemas.microsoft.com/office/powerpoint/2010/main" val="157769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609600" y="1439917"/>
            <a:ext cx="7809186" cy="4687614"/>
          </a:xfrm>
        </p:spPr>
        <p:txBody>
          <a:bodyPr/>
          <a:lstStyle/>
          <a:p>
            <a:pPr marL="342900" indent="-342900" algn="l">
              <a:lnSpc>
                <a:spcPct val="110000"/>
              </a:lnSpc>
              <a:spcBef>
                <a:spcPts val="0"/>
              </a:spcBef>
              <a:spcAft>
                <a:spcPts val="600"/>
              </a:spcAft>
              <a:buFont typeface="Arial" panose="020B0604020202020204" pitchFamily="34" charset="0"/>
              <a:buChar char="•"/>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Policy Brief SDG 3 Debbi Long: “fundamental flaw” of the SDGs between promotion of both economic growth and sustainability, esp. in SDGs 8 and 9 </a:t>
            </a:r>
          </a:p>
          <a:p>
            <a:pPr marL="342900" indent="-342900" algn="l">
              <a:lnSpc>
                <a:spcPct val="110000"/>
              </a:lnSpc>
              <a:spcBef>
                <a:spcPts val="0"/>
              </a:spcBef>
              <a:buFont typeface="Arial" panose="020B0604020202020204" pitchFamily="34" charset="0"/>
              <a:buChar char="•"/>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Self-contradiction to reveal a paradox of….</a:t>
            </a:r>
          </a:p>
          <a:p>
            <a:pPr marL="342900" indent="-342900" algn="l">
              <a:lnSpc>
                <a:spcPct val="110000"/>
              </a:lnSpc>
              <a:spcBef>
                <a:spcPts val="0"/>
              </a:spcBef>
              <a:buFont typeface="Arial" panose="020B0604020202020204" pitchFamily="34" charset="0"/>
              <a:buChar char="•"/>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Advocating economic growth [EG] underpinned by an economic model that assumes optimal balance with infinite resources (neoclassical), </a:t>
            </a:r>
            <a:r>
              <a:rPr lang="en-AU" sz="2400" b="0" i="1" dirty="0">
                <a:solidFill>
                  <a:schemeClr val="tx1"/>
                </a:solidFill>
                <a:latin typeface="Tahoma" panose="020B0604030504040204" pitchFamily="34" charset="0"/>
                <a:ea typeface="Tahoma" panose="020B0604030504040204" pitchFamily="34" charset="0"/>
                <a:cs typeface="Tahoma" panose="020B0604030504040204" pitchFamily="34" charset="0"/>
              </a:rPr>
              <a:t>and</a:t>
            </a: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42900" indent="-342900" algn="l">
              <a:lnSpc>
                <a:spcPct val="110000"/>
              </a:lnSpc>
              <a:spcBef>
                <a:spcPts val="0"/>
              </a:spcBef>
              <a:spcAft>
                <a:spcPts val="600"/>
              </a:spcAft>
              <a:buFont typeface="Arial" panose="020B0604020202020204" pitchFamily="34" charset="0"/>
              <a:buChar char="•"/>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Advocating SD underpinned by an economic model that assumes non-optimal and dynamic adaptation of development to address finite resources (circular)</a:t>
            </a:r>
          </a:p>
          <a:p>
            <a:pPr algn="l">
              <a:lnSpc>
                <a:spcPct val="110000"/>
              </a:lnSpc>
              <a:spcBef>
                <a:spcPts val="0"/>
              </a:spcBef>
              <a:spcAft>
                <a:spcPts val="600"/>
              </a:spcAft>
            </a:pP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AU" sz="2400" dirty="0">
                <a:solidFill>
                  <a:schemeClr val="tx1"/>
                </a:solidFill>
                <a:latin typeface="Tahoma" panose="020B0604030504040204" pitchFamily="34" charset="0"/>
                <a:ea typeface="Tahoma" panose="020B0604030504040204" pitchFamily="34" charset="0"/>
                <a:cs typeface="Tahoma" panose="020B0604030504040204" pitchFamily="34" charset="0"/>
              </a:rPr>
              <a:t>Economic Model: EM-EG </a:t>
            </a:r>
            <a:r>
              <a:rPr lang="en-AU" sz="2400" b="0" dirty="0">
                <a:solidFill>
                  <a:schemeClr val="tx1"/>
                </a:solidFill>
                <a:latin typeface="Tahoma" panose="020B0604030504040204" pitchFamily="34" charset="0"/>
                <a:ea typeface="Tahoma" panose="020B0604030504040204" pitchFamily="34" charset="0"/>
                <a:cs typeface="Tahoma" panose="020B0604030504040204" pitchFamily="34" charset="0"/>
              </a:rPr>
              <a:t>or</a:t>
            </a:r>
            <a:r>
              <a:rPr lang="en-AU" sz="2400" dirty="0">
                <a:solidFill>
                  <a:schemeClr val="tx1"/>
                </a:solidFill>
                <a:latin typeface="Tahoma" panose="020B0604030504040204" pitchFamily="34" charset="0"/>
                <a:ea typeface="Tahoma" panose="020B0604030504040204" pitchFamily="34" charset="0"/>
                <a:cs typeface="Tahoma" panose="020B0604030504040204" pitchFamily="34" charset="0"/>
              </a:rPr>
              <a:t> EM-SD?</a:t>
            </a:r>
          </a:p>
        </p:txBody>
      </p:sp>
      <p:sp>
        <p:nvSpPr>
          <p:cNvPr id="5" name="Title 4"/>
          <p:cNvSpPr>
            <a:spLocks noGrp="1"/>
          </p:cNvSpPr>
          <p:nvPr>
            <p:ph type="title"/>
          </p:nvPr>
        </p:nvSpPr>
        <p:spPr>
          <a:xfrm>
            <a:off x="609600" y="830317"/>
            <a:ext cx="7966841" cy="872359"/>
          </a:xfrm>
        </p:spPr>
        <p:txBody>
          <a:bodyPr/>
          <a:lstStyle/>
          <a:p>
            <a:pPr>
              <a:lnSpc>
                <a:spcPct val="100000"/>
              </a:lnSpc>
            </a:pPr>
            <a:r>
              <a:rPr lang="en-AU" sz="3400" dirty="0">
                <a:latin typeface="Arial Black" panose="020B0A04020102020204" pitchFamily="34" charset="0"/>
              </a:rPr>
              <a:t>Fundamental Flaw or Oxymoron</a:t>
            </a:r>
          </a:p>
        </p:txBody>
      </p:sp>
    </p:spTree>
    <p:extLst>
      <p:ext uri="{BB962C8B-B14F-4D97-AF65-F5344CB8AC3E}">
        <p14:creationId xmlns:p14="http://schemas.microsoft.com/office/powerpoint/2010/main" val="234102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882759" cy="4193628"/>
          </a:xfrm>
        </p:spPr>
        <p:txBody>
          <a:bodyPr/>
          <a:lstStyle/>
          <a:p>
            <a:pPr algn="l">
              <a:lnSpc>
                <a:spcPct val="110000"/>
              </a:lnSpc>
              <a:spcBef>
                <a:spcPts val="0"/>
              </a:spcBef>
              <a:spcAft>
                <a:spcPts val="12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Develop quality, reliable,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sustainable</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and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resilient</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infrastructure, including regional and </a:t>
            </a:r>
            <a:r>
              <a:rPr lang="en-AU" sz="2200" b="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transborder</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infrastructure, to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support economic development </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and human well-being, with a focus on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affordable and equitable access for all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AU" sz="2200" dirty="0">
                <a:solidFill>
                  <a:schemeClr val="tx1"/>
                </a:solidFill>
                <a:latin typeface="Tahoma" panose="020B0604030504040204" pitchFamily="34" charset="0"/>
                <a:ea typeface="Tahoma" panose="020B0604030504040204" pitchFamily="34" charset="0"/>
                <a:cs typeface="Tahoma" panose="020B0604030504040204" pitchFamily="34" charset="0"/>
              </a:rPr>
              <a:t>EM</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 growth with social equity]</a:t>
            </a:r>
            <a:endPar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9.1.1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Proportion of the rural population who live within 2 km of an all-season road [EM-EG]</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9.1.2</a:t>
            </a:r>
          </a:p>
          <a:p>
            <a:pPr algn="l">
              <a:lnSpc>
                <a:spcPct val="110000"/>
              </a:lnSpc>
              <a:spcBef>
                <a:spcPts val="0"/>
              </a:spcBef>
              <a:spcAft>
                <a:spcPts val="12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Passenger and freight volumes, by mode of transport [EM-EG]</a:t>
            </a:r>
          </a:p>
          <a:p>
            <a:pPr algn="l">
              <a:lnSpc>
                <a:spcPct val="110000"/>
              </a:lnSpc>
              <a:spcBef>
                <a:spcPts val="0"/>
              </a:spcBef>
              <a:spcAft>
                <a:spcPts val="1200"/>
              </a:spcAft>
            </a:pPr>
            <a:endPar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lnSpc>
                <a:spcPct val="110000"/>
              </a:lnSpc>
              <a:spcBef>
                <a:spcPts val="0"/>
              </a:spcBef>
              <a:spcAft>
                <a:spcPts val="1200"/>
              </a:spcAft>
            </a:pPr>
            <a:endParaRPr lang="en-AU" sz="1900" b="0" dirty="0">
              <a:solidFill>
                <a:schemeClr val="tx1">
                  <a:lumMod val="50000"/>
                </a:schemeClr>
              </a:solidFill>
            </a:endParaRPr>
          </a:p>
          <a:p>
            <a:pPr algn="l">
              <a:lnSpc>
                <a:spcPct val="110000"/>
              </a:lnSpc>
              <a:spcBef>
                <a:spcPts val="0"/>
              </a:spcBef>
              <a:spcAft>
                <a:spcPts val="1200"/>
              </a:spcAft>
            </a:pPr>
            <a:endParaRPr lang="en-AU" sz="1900" b="0" dirty="0">
              <a:solidFill>
                <a:schemeClr val="tx1">
                  <a:lumMod val="50000"/>
                </a:schemeClr>
              </a:solidFill>
            </a:endParaRP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9.1</a:t>
            </a:r>
          </a:p>
        </p:txBody>
      </p:sp>
    </p:spTree>
    <p:extLst>
      <p:ext uri="{BB962C8B-B14F-4D97-AF65-F5344CB8AC3E}">
        <p14:creationId xmlns:p14="http://schemas.microsoft.com/office/powerpoint/2010/main" val="26917382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13"/>
          </p:nvPr>
        </p:nvSpPr>
        <p:spPr>
          <a:xfrm>
            <a:off x="704193" y="1566041"/>
            <a:ext cx="7788165" cy="4193628"/>
          </a:xfrm>
        </p:spPr>
        <p:txBody>
          <a:bodyPr/>
          <a:lstStyle/>
          <a:p>
            <a:pPr algn="l">
              <a:lnSpc>
                <a:spcPct val="110000"/>
              </a:lnSpc>
              <a:spcBef>
                <a:spcPts val="0"/>
              </a:spcBef>
              <a:spcAft>
                <a:spcPts val="1200"/>
              </a:spcAft>
            </a:pP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Promote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inclusive and sustainable </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industrialization and, by 2030, significantly raise industry’s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share of employment and gross domestic product</a:t>
            </a:r>
            <a:r>
              <a:rPr lang="en-AU" sz="2200" b="0" dirty="0">
                <a:solidFill>
                  <a:schemeClr val="tx1"/>
                </a:solidFill>
                <a:latin typeface="Tahoma" panose="020B0604030504040204" pitchFamily="34" charset="0"/>
                <a:ea typeface="Tahoma" panose="020B0604030504040204" pitchFamily="34" charset="0"/>
                <a:cs typeface="Tahoma" panose="020B0604030504040204" pitchFamily="34" charset="0"/>
              </a:rPr>
              <a:t>, in line with national circumstances, and </a:t>
            </a:r>
            <a:r>
              <a:rPr lang="en-AU" sz="2200" b="0" dirty="0">
                <a:solidFill>
                  <a:srgbClr val="FF0000"/>
                </a:solidFill>
                <a:latin typeface="Tahoma" panose="020B0604030504040204" pitchFamily="34" charset="0"/>
                <a:ea typeface="Tahoma" panose="020B0604030504040204" pitchFamily="34" charset="0"/>
                <a:cs typeface="Tahoma" panose="020B0604030504040204" pitchFamily="34" charset="0"/>
              </a:rPr>
              <a:t>double its share in least developed countries</a:t>
            </a:r>
            <a:r>
              <a:rPr lang="en-AU" sz="2000" b="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9.2.1</a:t>
            </a:r>
          </a:p>
          <a:p>
            <a:pPr algn="l">
              <a:lnSpc>
                <a:spcPct val="110000"/>
              </a:lnSpc>
              <a:spcBef>
                <a:spcPts val="0"/>
              </a:spcBef>
              <a:spcAft>
                <a:spcPts val="600"/>
              </a:spcAft>
            </a:pP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Manufacturing value added as a proportion of GDP and per capita [EM-EG]</a:t>
            </a:r>
          </a:p>
          <a:p>
            <a:pPr algn="l">
              <a:lnSpc>
                <a:spcPct val="110000"/>
              </a:lnSpc>
              <a:spcBef>
                <a:spcPts val="0"/>
              </a:spcBef>
            </a:pPr>
            <a:r>
              <a:rPr lang="en-AU" sz="22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Indicator 9.2.2</a:t>
            </a:r>
          </a:p>
          <a:p>
            <a:pPr algn="l">
              <a:lnSpc>
                <a:spcPct val="110000"/>
              </a:lnSpc>
              <a:spcBef>
                <a:spcPts val="0"/>
              </a:spcBef>
              <a:spcAft>
                <a:spcPts val="1200"/>
              </a:spcAft>
            </a:pPr>
            <a:r>
              <a:rPr lang="en-AU" sz="2200" b="0" dirty="0">
                <a:solidFill>
                  <a:schemeClr val="tx1">
                    <a:lumMod val="50000"/>
                  </a:schemeClr>
                </a:solidFill>
              </a:rPr>
              <a:t>Manufacturing value added as a proportion of GDP and per capita </a:t>
            </a:r>
            <a:r>
              <a:rPr lang="en-AU" sz="2200" b="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[EM-EG]</a:t>
            </a:r>
            <a:r>
              <a:rPr lang="en-AU" sz="2200" b="0" dirty="0">
                <a:solidFill>
                  <a:schemeClr val="tx1">
                    <a:lumMod val="50000"/>
                  </a:schemeClr>
                </a:solidFill>
              </a:rPr>
              <a:t> </a:t>
            </a:r>
          </a:p>
        </p:txBody>
      </p:sp>
      <p:sp>
        <p:nvSpPr>
          <p:cNvPr id="5" name="Title 4"/>
          <p:cNvSpPr>
            <a:spLocks noGrp="1"/>
          </p:cNvSpPr>
          <p:nvPr>
            <p:ph type="title"/>
          </p:nvPr>
        </p:nvSpPr>
        <p:spPr>
          <a:xfrm>
            <a:off x="704194" y="924910"/>
            <a:ext cx="7412390" cy="714704"/>
          </a:xfrm>
        </p:spPr>
        <p:txBody>
          <a:bodyPr/>
          <a:lstStyle/>
          <a:p>
            <a:pPr>
              <a:lnSpc>
                <a:spcPct val="100000"/>
              </a:lnSpc>
            </a:pPr>
            <a:r>
              <a:rPr lang="en-AU" sz="3600" dirty="0">
                <a:latin typeface="Arial Black" panose="020B0A04020102020204" pitchFamily="34" charset="0"/>
              </a:rPr>
              <a:t>Target 9.2</a:t>
            </a:r>
          </a:p>
        </p:txBody>
      </p:sp>
    </p:spTree>
    <p:extLst>
      <p:ext uri="{BB962C8B-B14F-4D97-AF65-F5344CB8AC3E}">
        <p14:creationId xmlns:p14="http://schemas.microsoft.com/office/powerpoint/2010/main" val="2934788397"/>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dU Foot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b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7485972A75974281646D585A606A88" ma:contentTypeVersion="3138" ma:contentTypeDescription="Create a new document." ma:contentTypeScope="" ma:versionID="87d8a92ebde841de30c29c0276a60f1a">
  <xsd:schema xmlns:xsd="http://www.w3.org/2001/XMLSchema" xmlns:xs="http://www.w3.org/2001/XMLSchema" xmlns:p="http://schemas.microsoft.com/office/2006/metadata/properties" xmlns:ns2="79bdee9b-b443-45cb-8f68-ffd598eda545" xmlns:ns3="e39818f0-b86a-435d-8fb9-cd10e1f05f4d" targetNamespace="http://schemas.microsoft.com/office/2006/metadata/properties" ma:root="true" ma:fieldsID="6bc00d6fde61fa92cdc3fc0df3fb53f6" ns2:_="" ns3:_="">
    <xsd:import namespace="79bdee9b-b443-45cb-8f68-ffd598eda545"/>
    <xsd:import namespace="e39818f0-b86a-435d-8fb9-cd10e1f05f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Image" minOccurs="0"/>
                <xsd:element ref="ns3:SharedWithUsers" minOccurs="0"/>
                <xsd:element ref="ns3:SharedWithDetails" minOccurs="0"/>
                <xsd:element ref="ns3:_dlc_DocId" minOccurs="0"/>
                <xsd:element ref="ns3:_dlc_DocIdUrl" minOccurs="0"/>
                <xsd:element ref="ns3:_dlc_DocIdPersistId"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dee9b-b443-45cb-8f68-ffd598eda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Image" ma:index="1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Notes" ma:index="21"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9818f0-b86a-435d-8fb9-cd10e1f05f4d"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e39818f0-b86a-435d-8fb9-cd10e1f05f4d">MRU3PS7DZPM2-91885874-565</_dlc_DocId>
    <_dlc_DocIdUrl xmlns="e39818f0-b86a-435d-8fb9-cd10e1f05f4d">
      <Url>https://federationuniversity.sharepoint.com/sites/FedUni/chief-operating-office/marketing/_layouts/15/DocIdRedir.aspx?ID=MRU3PS7DZPM2-91885874-565</Url>
      <Description>MRU3PS7DZPM2-91885874-565</Description>
    </_dlc_DocIdUrl>
    <Image xmlns="79bdee9b-b443-45cb-8f68-ffd598eda545">
      <Url xsi:nil="true"/>
      <Description xsi:nil="true"/>
    </Image>
    <Notes xmlns="79bdee9b-b443-45cb-8f68-ffd598eda545" xsi:nil="true"/>
  </documentManagement>
</p:propertie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21519DE9-D9CF-4F4E-AA2A-EDC6C94F7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dee9b-b443-45cb-8f68-ffd598eda545"/>
    <ds:schemaRef ds:uri="e39818f0-b86a-435d-8fb9-cd10e1f05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FAA88-0C00-4478-969E-D32CC23DBF09}">
  <ds:schemaRefs>
    <ds:schemaRef ds:uri="http://schemas.microsoft.com/sharepoint/events"/>
  </ds:schemaRefs>
</ds:datastoreItem>
</file>

<file path=customXml/itemProps3.xml><?xml version="1.0" encoding="utf-8"?>
<ds:datastoreItem xmlns:ds="http://schemas.openxmlformats.org/officeDocument/2006/customXml" ds:itemID="{FB473842-B038-43B1-B583-06A550633EC2}">
  <ds:schemaRefs>
    <ds:schemaRef ds:uri="e39818f0-b86a-435d-8fb9-cd10e1f05f4d"/>
    <ds:schemaRef ds:uri="http://schemas.microsoft.com/office/2006/metadata/properties"/>
    <ds:schemaRef ds:uri="79bdee9b-b443-45cb-8f68-ffd598eda545"/>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22B0448-09CB-4481-A96A-6F63E19CD3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1747</TotalTime>
  <Words>3089</Words>
  <Application>Microsoft Office PowerPoint</Application>
  <PresentationFormat>On-screen Show (4:3)</PresentationFormat>
  <Paragraphs>301</Paragraphs>
  <Slides>41</Slides>
  <Notes>37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Arial</vt:lpstr>
      <vt:lpstr>Arial Black</vt:lpstr>
      <vt:lpstr>Calibri</vt:lpstr>
      <vt:lpstr>Calibri Light</vt:lpstr>
      <vt:lpstr>Helvetica Neue LT Std 45 Light</vt:lpstr>
      <vt:lpstr>Helvetica Neue LT Std 55 Roman</vt:lpstr>
      <vt:lpstr>Helvetica Neue LT Std 75</vt:lpstr>
      <vt:lpstr>Lucida Grande</vt:lpstr>
      <vt:lpstr>Tahoma</vt:lpstr>
      <vt:lpstr>Wingdings</vt:lpstr>
      <vt:lpstr>Office Theme</vt:lpstr>
      <vt:lpstr>FedU Footer A</vt:lpstr>
      <vt:lpstr>ub_powerpoint</vt:lpstr>
      <vt:lpstr>Sustainable Development Goal 9</vt:lpstr>
      <vt:lpstr>Key aspects of literature review</vt:lpstr>
      <vt:lpstr>PowerPoint Presentation</vt:lpstr>
      <vt:lpstr>Goal 9: Industry, Innovation and Infrastructure  Build resilient infrastructure, promote inclusive and sustainable industrialisation and foster innovation</vt:lpstr>
      <vt:lpstr>Focus on SDG9</vt:lpstr>
      <vt:lpstr>Sustainable Development (SD) </vt:lpstr>
      <vt:lpstr>Fundamental Flaw or Oxymoron</vt:lpstr>
      <vt:lpstr>Target 9.1</vt:lpstr>
      <vt:lpstr>Target 9.2</vt:lpstr>
      <vt:lpstr>Target 9.3</vt:lpstr>
      <vt:lpstr>Target 9.4</vt:lpstr>
      <vt:lpstr>Target 9.5</vt:lpstr>
      <vt:lpstr>Target 9.A</vt:lpstr>
      <vt:lpstr>Target 9.B</vt:lpstr>
      <vt:lpstr>Target 9.C</vt:lpstr>
      <vt:lpstr>Clash of Frameworks</vt:lpstr>
      <vt:lpstr>EM-SD Frameworks</vt:lpstr>
      <vt:lpstr>PowerPoint Presentation</vt:lpstr>
      <vt:lpstr>PowerPoint Presentation</vt:lpstr>
      <vt:lpstr>EM-SD Frameworks: Where?</vt:lpstr>
      <vt:lpstr>EM-SD Frameworks: Why not?</vt:lpstr>
      <vt:lpstr>Global Progress of SDG9 in 2019</vt:lpstr>
      <vt:lpstr>Global Progress of SDG9 in 2019</vt:lpstr>
      <vt:lpstr>Australia and SDG9 in 2019</vt:lpstr>
      <vt:lpstr>PowerPoint Presentation</vt:lpstr>
      <vt:lpstr>PowerPoint Presentation</vt:lpstr>
      <vt:lpstr>Australia and SDG9 in 2019</vt:lpstr>
      <vt:lpstr>Australia and SDG9 in 2019</vt:lpstr>
      <vt:lpstr>PowerPoint Presentation</vt:lpstr>
      <vt:lpstr>PowerPoint Presentation</vt:lpstr>
      <vt:lpstr>CO2 Emissions Per Capita</vt:lpstr>
      <vt:lpstr>PowerPoint Presentation</vt:lpstr>
      <vt:lpstr>Australia and SDG9 in 2019</vt:lpstr>
      <vt:lpstr>Australia and SDG9 in 2019</vt:lpstr>
      <vt:lpstr>PowerPoint Presentation</vt:lpstr>
      <vt:lpstr>The three strata of reality</vt:lpstr>
      <vt:lpstr>What is to be done?</vt:lpstr>
      <vt:lpstr>The conceptual framework</vt:lpstr>
      <vt:lpstr>References  </vt:lpstr>
      <vt:lpstr>References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Tim</cp:lastModifiedBy>
  <cp:revision>222</cp:revision>
  <cp:lastPrinted>2019-05-23T05:29:58Z</cp:lastPrinted>
  <dcterms:created xsi:type="dcterms:W3CDTF">2019-05-23T05:26:47Z</dcterms:created>
  <dcterms:modified xsi:type="dcterms:W3CDTF">2020-02-12T04:14:00Z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0x010100FC7485972A75974281646D585A606A88</vt:lpwstr>
  </property>
  <property fmtid="{D5CDD505-2E9C-101B-9397-08002B2CF9AE}" pid="3" name="_dlc_DocIdItemGuid">
    <vt:lpwstr>1bc79f85-a146-4459-9c18-5ae145e01743</vt:lpwstr>
  </property>
</Properties>
</file>